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70" r:id="rId3"/>
    <p:sldId id="257" r:id="rId4"/>
    <p:sldId id="258" r:id="rId5"/>
    <p:sldId id="259" r:id="rId6"/>
    <p:sldId id="265" r:id="rId7"/>
    <p:sldId id="260" r:id="rId8"/>
    <p:sldId id="266" r:id="rId9"/>
    <p:sldId id="267" r:id="rId10"/>
    <p:sldId id="269" r:id="rId11"/>
    <p:sldId id="271" r:id="rId12"/>
    <p:sldId id="261" r:id="rId13"/>
    <p:sldId id="268" r:id="rId14"/>
    <p:sldId id="282" r:id="rId15"/>
    <p:sldId id="283" r:id="rId16"/>
    <p:sldId id="398" r:id="rId17"/>
    <p:sldId id="394" r:id="rId18"/>
    <p:sldId id="397" r:id="rId19"/>
    <p:sldId id="262" r:id="rId20"/>
    <p:sldId id="406" r:id="rId21"/>
    <p:sldId id="287"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B7E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3" autoAdjust="0"/>
    <p:restoredTop sz="73445" autoAdjust="0"/>
  </p:normalViewPr>
  <p:slideViewPr>
    <p:cSldViewPr snapToGrid="0">
      <p:cViewPr varScale="1">
        <p:scale>
          <a:sx n="73" d="100"/>
          <a:sy n="73" d="100"/>
        </p:scale>
        <p:origin x="193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AD27B4-26E6-4FCD-8374-D034EA6E245F}" type="datetimeFigureOut">
              <a:rPr kumimoji="1" lang="ja-JP" altLang="en-US" smtClean="0"/>
              <a:t>2024/7/11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07E994-B85B-4F3B-9F97-2E4E89CABE61}" type="slidenum">
              <a:rPr kumimoji="1" lang="ja-JP" altLang="en-US" smtClean="0"/>
              <a:t>‹#›</a:t>
            </a:fld>
            <a:endParaRPr kumimoji="1" lang="ja-JP" altLang="en-US"/>
          </a:p>
        </p:txBody>
      </p:sp>
    </p:spTree>
    <p:extLst>
      <p:ext uri="{BB962C8B-B14F-4D97-AF65-F5344CB8AC3E}">
        <p14:creationId xmlns:p14="http://schemas.microsoft.com/office/powerpoint/2010/main" val="333586276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この子達、しってますか？？</a:t>
            </a:r>
            <a:endParaRPr kumimoji="1" lang="en-US" altLang="ja-JP" dirty="0"/>
          </a:p>
          <a:p>
            <a:r>
              <a:rPr kumimoji="1" lang="ja-JP" altLang="en-US" dirty="0"/>
              <a:t>このぶたさん、エコトンって言います。</a:t>
            </a:r>
            <a:endParaRPr kumimoji="1" lang="en-US" altLang="ja-JP" dirty="0"/>
          </a:p>
          <a:p>
            <a:r>
              <a:rPr kumimoji="1" lang="ja-JP" altLang="en-US" dirty="0"/>
              <a:t>そしてこっちは妹のヒメトンです。</a:t>
            </a:r>
            <a:endParaRPr kumimoji="1" lang="en-US" altLang="ja-JP" dirty="0"/>
          </a:p>
          <a:p>
            <a:r>
              <a:rPr kumimoji="1" lang="ja-JP" altLang="en-US" dirty="0"/>
              <a:t>今日は、この子達と一緒に、地球にいいこと、いっぱい考えてみよう！</a:t>
            </a:r>
            <a:br>
              <a:rPr kumimoji="1" lang="en-US" altLang="ja-JP" dirty="0"/>
            </a:br>
            <a:endParaRPr kumimoji="1" lang="en-US" altLang="ja-JP" dirty="0"/>
          </a:p>
          <a:p>
            <a:endParaRPr kumimoji="1" lang="en-US" altLang="ja-JP" dirty="0"/>
          </a:p>
          <a:p>
            <a:r>
              <a:rPr kumimoji="1" lang="en-US" altLang="ja-JP" dirty="0"/>
              <a:t>※</a:t>
            </a:r>
            <a:r>
              <a:rPr kumimoji="1" lang="ja-JP" altLang="en-US" dirty="0"/>
              <a:t>アニメーションをつけております。</a:t>
            </a:r>
            <a:endParaRPr kumimoji="1" lang="en-US" altLang="ja-JP" dirty="0"/>
          </a:p>
          <a:p>
            <a:r>
              <a:rPr kumimoji="1" lang="ja-JP" altLang="en-US" dirty="0"/>
              <a:t>　「→」の箇所で「次に送る（↓、→など）」と、アニメが動くようになっています。</a:t>
            </a:r>
            <a:endParaRPr kumimoji="1" lang="en-US" altLang="ja-JP" dirty="0"/>
          </a:p>
          <a:p>
            <a:r>
              <a:rPr kumimoji="1" lang="ja-JP" altLang="en-US"/>
              <a:t>　スライドショーなどでご確認ください。</a:t>
            </a:r>
            <a:endParaRPr kumimoji="1" lang="en-US" altLang="ja-JP"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1</a:t>
            </a:fld>
            <a:endParaRPr kumimoji="1" lang="ja-JP" altLang="en-US"/>
          </a:p>
        </p:txBody>
      </p:sp>
    </p:spTree>
    <p:extLst>
      <p:ext uri="{BB962C8B-B14F-4D97-AF65-F5344CB8AC3E}">
        <p14:creationId xmlns:p14="http://schemas.microsoft.com/office/powerpoint/2010/main" val="2651573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ところで、みんな、これって知ってる？→</a:t>
            </a:r>
            <a:endParaRPr kumimoji="1" lang="en-US" altLang="ja-JP" dirty="0"/>
          </a:p>
          <a:p>
            <a:r>
              <a:rPr kumimoji="1" lang="ja-JP" altLang="en-US" dirty="0"/>
              <a:t>わたしたちが住んでいる、場所、地球っていいます！</a:t>
            </a:r>
            <a:endParaRPr kumimoji="1" lang="en-US" altLang="ja-JP" dirty="0"/>
          </a:p>
          <a:p>
            <a:r>
              <a:rPr kumimoji="1" lang="ja-JP" altLang="en-US" dirty="0"/>
              <a:t>地球ってと～～っても広くって、→</a:t>
            </a:r>
            <a:endParaRPr kumimoji="1" lang="en-US" altLang="ja-JP" dirty="0"/>
          </a:p>
          <a:p>
            <a:r>
              <a:rPr kumimoji="1" lang="ja-JP" altLang="en-US" dirty="0"/>
              <a:t>そこには、海があったり、イルカさんが住んでたり、</a:t>
            </a:r>
            <a:endParaRPr kumimoji="1" lang="en-US" altLang="ja-JP" dirty="0"/>
          </a:p>
          <a:p>
            <a:r>
              <a:rPr kumimoji="1" lang="ja-JP" altLang="en-US" dirty="0"/>
              <a:t>もちろん海にはお魚がいるし、陸にはたくさんの動物もいるし、もちろん人間も住んでます。</a:t>
            </a:r>
            <a:endParaRPr kumimoji="1" lang="en-US" altLang="ja-JP" dirty="0"/>
          </a:p>
          <a:p>
            <a:r>
              <a:rPr kumimoji="1" lang="ja-JP" altLang="en-US" dirty="0"/>
              <a:t>みんな地球にすんでいる家族なんだよ。</a:t>
            </a:r>
            <a:endParaRPr kumimoji="1" lang="en-US" altLang="ja-JP" dirty="0"/>
          </a:p>
          <a:p>
            <a:r>
              <a:rPr kumimoji="1" lang="ja-JP" altLang="en-US" dirty="0"/>
              <a:t>今日は、この地球にいいことを、一緒に考えましょうね。</a:t>
            </a:r>
            <a:endParaRPr kumimoji="1" lang="en-US" altLang="ja-JP" dirty="0"/>
          </a:p>
          <a:p>
            <a:endParaRPr kumimoji="1" lang="en-US" altLang="ja-JP" dirty="0"/>
          </a:p>
          <a:p>
            <a:r>
              <a:rPr kumimoji="1" lang="ja-JP" altLang="en-US" dirty="0"/>
              <a:t>では、はじまりはじまり～～～</a:t>
            </a:r>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2</a:t>
            </a:fld>
            <a:endParaRPr kumimoji="1" lang="ja-JP" altLang="en-US"/>
          </a:p>
        </p:txBody>
      </p:sp>
    </p:spTree>
    <p:extLst>
      <p:ext uri="{BB962C8B-B14F-4D97-AF65-F5344CB8AC3E}">
        <p14:creationId xmlns:p14="http://schemas.microsoft.com/office/powerpoint/2010/main" val="3287094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ある夜の出来事です。</a:t>
            </a:r>
            <a:endParaRPr kumimoji="1" lang="en-US" altLang="ja-JP" dirty="0"/>
          </a:p>
          <a:p>
            <a:r>
              <a:rPr kumimoji="1" lang="ja-JP" altLang="en-US" dirty="0"/>
              <a:t>エコトンはぐっすり。夢を見ています。</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あ、しろくまさんだ！げんきかな～</a:t>
            </a:r>
            <a:endParaRPr kumimoji="1" lang="en-US" altLang="ja-JP" dirty="0"/>
          </a:p>
          <a:p>
            <a:r>
              <a:rPr kumimoji="1" lang="ja-JP" altLang="en-US" dirty="0"/>
              <a:t>むにゃむにゃむにゃ</a:t>
            </a:r>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3</a:t>
            </a:fld>
            <a:endParaRPr kumimoji="1" lang="ja-JP" altLang="en-US"/>
          </a:p>
        </p:txBody>
      </p:sp>
    </p:spTree>
    <p:extLst>
      <p:ext uri="{BB962C8B-B14F-4D97-AF65-F5344CB8AC3E}">
        <p14:creationId xmlns:p14="http://schemas.microsoft.com/office/powerpoint/2010/main" val="2574204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あれ？でもなんかへんだぞ？</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あついよ～～と～～ってもあつくって、</a:t>
            </a:r>
            <a:endParaRPr kumimoji="1" lang="en-US" altLang="ja-JP" dirty="0"/>
          </a:p>
          <a:p>
            <a:r>
              <a:rPr kumimoji="1" lang="ja-JP" altLang="en-US" dirty="0"/>
              <a:t>こおりがどんどんとけてるよ！</a:t>
            </a:r>
            <a:endParaRPr kumimoji="1" lang="en-US" altLang="ja-JP" dirty="0"/>
          </a:p>
          <a:p>
            <a:endParaRPr kumimoji="1" lang="en-US" altLang="ja-JP" dirty="0"/>
          </a:p>
          <a:p>
            <a:r>
              <a:rPr kumimoji="1" lang="ja-JP" altLang="en-US" dirty="0"/>
              <a:t>こんなに氷がちいちゃくなっちゃったら、すむところがなくなっちゃう！</a:t>
            </a:r>
            <a:br>
              <a:rPr kumimoji="1" lang="en-US" altLang="ja-JP" dirty="0"/>
            </a:br>
            <a:r>
              <a:rPr kumimoji="1" lang="ja-JP" altLang="en-US" dirty="0"/>
              <a:t>どうしよう</a:t>
            </a:r>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4</a:t>
            </a:fld>
            <a:endParaRPr kumimoji="1" lang="ja-JP" altLang="en-US"/>
          </a:p>
        </p:txBody>
      </p:sp>
    </p:spTree>
    <p:extLst>
      <p:ext uri="{BB962C8B-B14F-4D97-AF65-F5344CB8AC3E}">
        <p14:creationId xmlns:p14="http://schemas.microsoft.com/office/powerpoint/2010/main" val="3717102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ぱちぱちぱち</a:t>
            </a:r>
            <a:endParaRPr kumimoji="1" lang="en-US" altLang="ja-JP" dirty="0"/>
          </a:p>
          <a:p>
            <a:endParaRPr kumimoji="1" lang="en-US" altLang="ja-JP" dirty="0"/>
          </a:p>
          <a:p>
            <a:r>
              <a:rPr kumimoji="1" lang="ja-JP" altLang="en-US" dirty="0"/>
              <a:t>森が大きな音を立てて燃えています</a:t>
            </a:r>
            <a:endParaRPr kumimoji="1" lang="en-US" altLang="ja-JP" dirty="0"/>
          </a:p>
          <a:p>
            <a:r>
              <a:rPr kumimoji="1" lang="ja-JP" altLang="en-US" dirty="0"/>
              <a:t>木がまっかになっていますね</a:t>
            </a:r>
            <a:endParaRPr kumimoji="1" lang="en-US" altLang="ja-JP" dirty="0"/>
          </a:p>
          <a:p>
            <a:endParaRPr kumimoji="1" lang="en-US" altLang="ja-JP" dirty="0"/>
          </a:p>
          <a:p>
            <a:r>
              <a:rPr kumimoji="1" lang="ja-JP" altLang="en-US" dirty="0"/>
              <a:t>→</a:t>
            </a:r>
            <a:endParaRPr kumimoji="1" lang="en-US" altLang="ja-JP" dirty="0"/>
          </a:p>
          <a:p>
            <a:r>
              <a:rPr kumimoji="1" lang="ja-JP" altLang="en-US" dirty="0"/>
              <a:t>あぶない！</a:t>
            </a:r>
            <a:br>
              <a:rPr kumimoji="1" lang="en-US" altLang="ja-JP" dirty="0"/>
            </a:br>
            <a:r>
              <a:rPr kumimoji="1" lang="ja-JP" altLang="en-US" dirty="0"/>
              <a:t>はやくにげよう！</a:t>
            </a:r>
            <a:endParaRPr kumimoji="1" lang="en-US" altLang="ja-JP" dirty="0"/>
          </a:p>
          <a:p>
            <a:r>
              <a:rPr kumimoji="1" lang="ja-JP" altLang="en-US" dirty="0"/>
              <a:t>→</a:t>
            </a:r>
            <a:endParaRPr kumimoji="1" lang="en-US" altLang="ja-JP" dirty="0"/>
          </a:p>
          <a:p>
            <a:r>
              <a:rPr kumimoji="1" lang="ja-JP" altLang="en-US" dirty="0"/>
              <a:t>やけどしちゃうよ～</a:t>
            </a:r>
            <a:endParaRPr kumimoji="1" lang="en-US" altLang="ja-JP" dirty="0"/>
          </a:p>
          <a:p>
            <a:r>
              <a:rPr kumimoji="1" lang="ja-JP" altLang="en-US" dirty="0"/>
              <a:t>→</a:t>
            </a:r>
            <a:endParaRPr kumimoji="1" lang="en-US" altLang="ja-JP" dirty="0"/>
          </a:p>
          <a:p>
            <a:r>
              <a:rPr kumimoji="1" lang="ja-JP" altLang="en-US" dirty="0"/>
              <a:t>でも、おうちがなくなっちゃったよ！ぼくたち、どこに住めばいいの～？</a:t>
            </a:r>
            <a:endParaRPr kumimoji="1" lang="en-US" altLang="ja-JP" dirty="0"/>
          </a:p>
          <a:p>
            <a:endParaRPr kumimoji="1" lang="en-US" altLang="ja-JP" dirty="0"/>
          </a:p>
          <a:p>
            <a:r>
              <a:rPr kumimoji="1" lang="ja-JP" altLang="en-US" dirty="0"/>
              <a:t>森が火事のようです。森にすんでいた生き物たちが必死に逃げています。</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5</a:t>
            </a:fld>
            <a:endParaRPr kumimoji="1" lang="ja-JP" altLang="en-US"/>
          </a:p>
        </p:txBody>
      </p:sp>
    </p:spTree>
    <p:extLst>
      <p:ext uri="{BB962C8B-B14F-4D97-AF65-F5344CB8AC3E}">
        <p14:creationId xmlns:p14="http://schemas.microsoft.com/office/powerpoint/2010/main" val="3709805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31900" y="571500"/>
            <a:ext cx="4440238" cy="3328988"/>
          </a:xfrm>
        </p:spPr>
      </p:sp>
      <p:sp>
        <p:nvSpPr>
          <p:cNvPr id="3" name="ノート プレースホルダー 2"/>
          <p:cNvSpPr>
            <a:spLocks noGrp="1"/>
          </p:cNvSpPr>
          <p:nvPr>
            <p:ph type="body" idx="1"/>
          </p:nvPr>
        </p:nvSpPr>
        <p:spPr/>
        <p:txBody>
          <a:bodyPr/>
          <a:lstStyle/>
          <a:p>
            <a:r>
              <a:rPr kumimoji="1" lang="ja-JP" altLang="en-US" dirty="0"/>
              <a:t>これは私たちが住んでいる地球です。</a:t>
            </a:r>
            <a:endParaRPr kumimoji="1" lang="en-US" altLang="ja-JP" dirty="0"/>
          </a:p>
          <a:p>
            <a:endParaRPr kumimoji="1" lang="en-US" altLang="ja-JP" dirty="0"/>
          </a:p>
          <a:p>
            <a:r>
              <a:rPr kumimoji="1" lang="ja-JP" altLang="en-US" dirty="0"/>
              <a:t>あつい！</a:t>
            </a:r>
            <a:br>
              <a:rPr kumimoji="1" lang="en-US" altLang="ja-JP" dirty="0"/>
            </a:br>
            <a:r>
              <a:rPr kumimoji="1" lang="ja-JP" altLang="en-US" dirty="0"/>
              <a:t>あついよ～～！！</a:t>
            </a:r>
            <a:endParaRPr kumimoji="1" lang="en-US" altLang="ja-JP" dirty="0"/>
          </a:p>
          <a:p>
            <a:r>
              <a:rPr kumimoji="1" lang="ja-JP" altLang="en-US" dirty="0"/>
              <a:t>なんでぼくはこんなにあつくなっちゃったの～～？？？</a:t>
            </a:r>
            <a:endParaRPr kumimoji="1" lang="en-US" altLang="ja-JP" dirty="0"/>
          </a:p>
          <a:p>
            <a:r>
              <a:rPr kumimoji="1" lang="ja-JP" altLang="en-US" dirty="0"/>
              <a:t>うわ～～～ん！！</a:t>
            </a:r>
            <a:endParaRPr kumimoji="1" lang="en-US" altLang="ja-JP" dirty="0"/>
          </a:p>
        </p:txBody>
      </p:sp>
      <p:sp>
        <p:nvSpPr>
          <p:cNvPr id="4" name="スライド番号プレースホルダー 3"/>
          <p:cNvSpPr>
            <a:spLocks noGrp="1"/>
          </p:cNvSpPr>
          <p:nvPr>
            <p:ph type="sldNum" sz="quarter" idx="10"/>
          </p:nvPr>
        </p:nvSpPr>
        <p:spPr>
          <a:xfrm>
            <a:off x="3815374" y="9371286"/>
            <a:ext cx="2918831" cy="495028"/>
          </a:xfrm>
          <a:prstGeom prst="rect">
            <a:avLst/>
          </a:prstGeom>
        </p:spPr>
        <p:txBody>
          <a:bodyPr/>
          <a:lstStyle/>
          <a:p>
            <a:fld id="{B1D87BAB-0A27-4EB7-B396-B97F7179C801}" type="slidenum">
              <a:rPr kumimoji="1" lang="ja-JP" altLang="en-US" smtClean="0"/>
              <a:t>6</a:t>
            </a:fld>
            <a:endParaRPr kumimoji="1" lang="ja-JP" altLang="en-US"/>
          </a:p>
        </p:txBody>
      </p:sp>
    </p:spTree>
    <p:extLst>
      <p:ext uri="{BB962C8B-B14F-4D97-AF65-F5344CB8AC3E}">
        <p14:creationId xmlns:p14="http://schemas.microsoft.com/office/powerpoint/2010/main" val="4172055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わあっ！</a:t>
            </a:r>
            <a:endParaRPr kumimoji="1" lang="en-US" altLang="ja-JP" dirty="0"/>
          </a:p>
          <a:p>
            <a:r>
              <a:rPr kumimoji="1" lang="ja-JP" altLang="en-US" dirty="0"/>
              <a:t>そのとき、エコトンは目をさましました。→</a:t>
            </a:r>
            <a:endParaRPr kumimoji="1" lang="en-US" altLang="ja-JP" dirty="0"/>
          </a:p>
          <a:p>
            <a:r>
              <a:rPr kumimoji="1" lang="ja-JP" altLang="en-US" dirty="0"/>
              <a:t>わ～～びっくりした～～ゆめか～～～</a:t>
            </a:r>
            <a:br>
              <a:rPr kumimoji="1" lang="en-US" altLang="ja-JP" dirty="0"/>
            </a:br>
            <a:r>
              <a:rPr kumimoji="1" lang="ja-JP" altLang="en-US" dirty="0"/>
              <a:t>みんなのおうちがなくなったり、ちきゅうさんがあついよ～～って泣いてるのも、</a:t>
            </a:r>
            <a:endParaRPr kumimoji="1" lang="en-US" altLang="ja-JP" dirty="0"/>
          </a:p>
          <a:p>
            <a:r>
              <a:rPr kumimoji="1" lang="ja-JP" altLang="en-US" dirty="0"/>
              <a:t>ゆめだったんだね。よかった～</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7</a:t>
            </a:fld>
            <a:endParaRPr kumimoji="1" lang="ja-JP" altLang="en-US"/>
          </a:p>
        </p:txBody>
      </p:sp>
    </p:spTree>
    <p:extLst>
      <p:ext uri="{BB962C8B-B14F-4D97-AF65-F5344CB8AC3E}">
        <p14:creationId xmlns:p14="http://schemas.microsoft.com/office/powerpoint/2010/main" val="85485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あ、博士～、こんにちは！ヒメトンとあそびに来たよ！</a:t>
            </a:r>
            <a:endParaRPr kumimoji="1" lang="en-US" altLang="ja-JP" dirty="0"/>
          </a:p>
          <a:p>
            <a:r>
              <a:rPr kumimoji="1" lang="ja-JP" altLang="en-US" dirty="0"/>
              <a:t>きょうね、ぼく怖いゆめをみたんだ～</a:t>
            </a:r>
            <a:endParaRPr kumimoji="1" lang="en-US" altLang="ja-JP" dirty="0"/>
          </a:p>
          <a:p>
            <a:endParaRPr kumimoji="1" lang="en-US" altLang="ja-JP" dirty="0"/>
          </a:p>
          <a:p>
            <a:r>
              <a:rPr kumimoji="1" lang="ja-JP" altLang="en-US" dirty="0"/>
              <a:t>へ～そうかい。こわかったね。</a:t>
            </a:r>
            <a:endParaRPr kumimoji="1" lang="en-US" altLang="ja-JP" dirty="0"/>
          </a:p>
          <a:p>
            <a:r>
              <a:rPr kumimoji="1" lang="ja-JP" altLang="en-US" dirty="0"/>
              <a:t>どんな夢をみたんだい？</a:t>
            </a:r>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8</a:t>
            </a:fld>
            <a:endParaRPr kumimoji="1" lang="ja-JP" altLang="en-US"/>
          </a:p>
        </p:txBody>
      </p:sp>
    </p:spTree>
    <p:extLst>
      <p:ext uri="{BB962C8B-B14F-4D97-AF65-F5344CB8AC3E}">
        <p14:creationId xmlns:p14="http://schemas.microsoft.com/office/powerpoint/2010/main" val="4196304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あつくて、しろくまさんがすむ氷がとけてしまって、すむところがすっごく小さくなったり、</a:t>
            </a:r>
            <a:endParaRPr kumimoji="1" lang="en-US" altLang="ja-JP" dirty="0"/>
          </a:p>
          <a:p>
            <a:r>
              <a:rPr kumimoji="1" lang="ja-JP" altLang="en-US" dirty="0"/>
              <a:t>森が火事になっちゃって、コアラさんやカンガルーさん、鳥さんとかたくさんのいきものが</a:t>
            </a:r>
            <a:endParaRPr kumimoji="1" lang="en-US" altLang="ja-JP" dirty="0"/>
          </a:p>
          <a:p>
            <a:r>
              <a:rPr kumimoji="1" lang="ja-JP" altLang="en-US" dirty="0"/>
              <a:t>すむ場所がなくなっちゃったり。</a:t>
            </a:r>
            <a:endParaRPr kumimoji="1" lang="en-US" altLang="ja-JP" dirty="0"/>
          </a:p>
          <a:p>
            <a:r>
              <a:rPr kumimoji="1" lang="ja-JP" altLang="en-US" dirty="0"/>
              <a:t>あとはぼくたちが住む地球さんがあついよ～～って泣いていたよ。</a:t>
            </a:r>
            <a:endParaRPr kumimoji="1" lang="en-US" altLang="ja-JP" dirty="0"/>
          </a:p>
          <a:p>
            <a:endParaRPr kumimoji="1" lang="en-US" altLang="ja-JP" dirty="0"/>
          </a:p>
          <a:p>
            <a:r>
              <a:rPr kumimoji="1" lang="ja-JP" altLang="en-US" dirty="0"/>
              <a:t>ぼく、と～～ってもこわかったよ。</a:t>
            </a:r>
            <a:endParaRPr kumimoji="1" lang="en-US" altLang="ja-JP" dirty="0"/>
          </a:p>
          <a:p>
            <a:r>
              <a:rPr kumimoji="1" lang="ja-JP" altLang="en-US" dirty="0"/>
              <a:t>だけど夢でよかったよ。</a:t>
            </a:r>
            <a:endParaRPr kumimoji="1" lang="en-US" altLang="ja-JP" dirty="0"/>
          </a:p>
          <a:p>
            <a:r>
              <a:rPr kumimoji="1" lang="ja-JP" altLang="en-US" dirty="0"/>
              <a:t>みんなきっとにこにこで暮らしてるよね。</a:t>
            </a:r>
            <a:endParaRPr kumimoji="1" lang="en-US" altLang="ja-JP" dirty="0"/>
          </a:p>
          <a:p>
            <a:endParaRPr kumimoji="1" lang="en-US" altLang="ja-JP" dirty="0"/>
          </a:p>
          <a:p>
            <a:r>
              <a:rPr kumimoji="1" lang="ja-JP" altLang="en-US" dirty="0"/>
              <a:t>→</a:t>
            </a:r>
            <a:endParaRPr kumimoji="1" lang="en-US" altLang="ja-JP" dirty="0"/>
          </a:p>
          <a:p>
            <a:r>
              <a:rPr kumimoji="1" lang="ja-JP" altLang="en-US" dirty="0"/>
              <a:t>それがそうでもないんだよ。</a:t>
            </a:r>
            <a:endParaRPr kumimoji="1" lang="en-US" altLang="ja-JP" dirty="0"/>
          </a:p>
          <a:p>
            <a:endParaRPr kumimoji="1" lang="en-US" altLang="ja-JP" dirty="0"/>
          </a:p>
          <a:p>
            <a:r>
              <a:rPr kumimoji="1" lang="ja-JP" altLang="en-US" dirty="0"/>
              <a:t>えっ？どういうこと？</a:t>
            </a:r>
            <a:endParaRPr kumimoji="1" lang="en-US" altLang="ja-JP"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9</a:t>
            </a:fld>
            <a:endParaRPr kumimoji="1" lang="ja-JP" altLang="en-US"/>
          </a:p>
        </p:txBody>
      </p:sp>
    </p:spTree>
    <p:extLst>
      <p:ext uri="{BB962C8B-B14F-4D97-AF65-F5344CB8AC3E}">
        <p14:creationId xmlns:p14="http://schemas.microsoft.com/office/powerpoint/2010/main" val="2833285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エコトンがみた夢、じつは今地球で本当におこっていることなんだよ。</a:t>
            </a:r>
            <a:endParaRPr kumimoji="1" lang="en-US" altLang="ja-JP" dirty="0"/>
          </a:p>
          <a:p>
            <a:r>
              <a:rPr kumimoji="1" lang="ja-JP" altLang="en-US" dirty="0"/>
              <a:t>地球が昔に比べて暑くなってきて、寒いところの氷が溶けたり、雨が降りにくくなって森が火事になったりしているよ。</a:t>
            </a:r>
            <a:endParaRPr kumimoji="1" lang="en-US" altLang="ja-JP" dirty="0"/>
          </a:p>
          <a:p>
            <a:r>
              <a:rPr kumimoji="1" lang="ja-JP" altLang="en-US" dirty="0"/>
              <a:t>そしてそこにすんでいるいろんな動物とか虫のおうちがなくなったり、食べるものがなくなったりしているんだ。</a:t>
            </a:r>
            <a:endParaRPr kumimoji="1" lang="en-US" altLang="ja-JP" dirty="0"/>
          </a:p>
          <a:p>
            <a:endParaRPr kumimoji="1" lang="en-US" altLang="ja-JP" dirty="0"/>
          </a:p>
          <a:p>
            <a:endParaRPr kumimoji="1" lang="en-US" altLang="ja-JP" dirty="0"/>
          </a:p>
          <a:p>
            <a:r>
              <a:rPr kumimoji="1" lang="ja-JP" altLang="en-US" dirty="0"/>
              <a:t>そんなぁ～～</a:t>
            </a:r>
            <a:endParaRPr kumimoji="1" lang="en-US" altLang="ja-JP" dirty="0"/>
          </a:p>
          <a:p>
            <a:r>
              <a:rPr kumimoji="1" lang="ja-JP" altLang="en-US" dirty="0"/>
              <a:t>みんなかわいそうだよ！</a:t>
            </a:r>
            <a:endParaRPr kumimoji="1" lang="en-US" altLang="ja-JP" dirty="0"/>
          </a:p>
          <a:p>
            <a:r>
              <a:rPr kumimoji="1" lang="ja-JP" altLang="en-US" dirty="0"/>
              <a:t>なんで地球は暑くなっちゃったの？</a:t>
            </a:r>
            <a:endParaRPr kumimoji="1" lang="en-US" altLang="ja-JP"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10</a:t>
            </a:fld>
            <a:endParaRPr kumimoji="1" lang="ja-JP" altLang="en-US"/>
          </a:p>
        </p:txBody>
      </p:sp>
    </p:spTree>
    <p:extLst>
      <p:ext uri="{BB962C8B-B14F-4D97-AF65-F5344CB8AC3E}">
        <p14:creationId xmlns:p14="http://schemas.microsoft.com/office/powerpoint/2010/main" val="2668849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31900" y="571500"/>
            <a:ext cx="4440238" cy="3328988"/>
          </a:xfrm>
        </p:spPr>
      </p:sp>
      <p:sp>
        <p:nvSpPr>
          <p:cNvPr id="3" name="ノート プレースホルダー 2"/>
          <p:cNvSpPr>
            <a:spLocks noGrp="1"/>
          </p:cNvSpPr>
          <p:nvPr>
            <p:ph type="body" idx="1"/>
          </p:nvPr>
        </p:nvSpPr>
        <p:spPr/>
        <p:txBody>
          <a:bodyPr/>
          <a:lstStyle/>
          <a:p>
            <a:r>
              <a:rPr kumimoji="1" lang="ja-JP" altLang="en-US" dirty="0"/>
              <a:t>地球があつくなってるのは、じつはこの</a:t>
            </a:r>
            <a:r>
              <a:rPr kumimoji="1" lang="en-US" altLang="ja-JP" dirty="0"/>
              <a:t>CO2</a:t>
            </a:r>
            <a:r>
              <a:rPr kumimoji="1" lang="ja-JP" altLang="en-US" dirty="0"/>
              <a:t>っていうガスのせいなんだ！</a:t>
            </a:r>
            <a:endParaRPr kumimoji="1" lang="en-US" altLang="ja-JP" dirty="0"/>
          </a:p>
          <a:p>
            <a:endParaRPr kumimoji="1" lang="en-US" altLang="ja-JP" dirty="0"/>
          </a:p>
          <a:p>
            <a:r>
              <a:rPr kumimoji="1" lang="en-US" altLang="ja-JP" dirty="0"/>
              <a:t>CO2</a:t>
            </a:r>
            <a:r>
              <a:rPr kumimoji="1" lang="ja-JP" altLang="en-US" dirty="0"/>
              <a:t>？きいたことないよ。むずかしい～</a:t>
            </a:r>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a:xfrm>
            <a:off x="3815374" y="9371286"/>
            <a:ext cx="2918831" cy="495028"/>
          </a:xfrm>
          <a:prstGeom prst="rect">
            <a:avLst/>
          </a:prstGeom>
        </p:spPr>
        <p:txBody>
          <a:bodyPr/>
          <a:lstStyle/>
          <a:p>
            <a:fld id="{B1D87BAB-0A27-4EB7-B396-B97F7179C801}" type="slidenum">
              <a:rPr kumimoji="1" lang="ja-JP" altLang="en-US" smtClean="0"/>
              <a:t>11</a:t>
            </a:fld>
            <a:endParaRPr kumimoji="1" lang="ja-JP" altLang="en-US"/>
          </a:p>
        </p:txBody>
      </p:sp>
    </p:spTree>
    <p:extLst>
      <p:ext uri="{BB962C8B-B14F-4D97-AF65-F5344CB8AC3E}">
        <p14:creationId xmlns:p14="http://schemas.microsoft.com/office/powerpoint/2010/main" val="3083920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CO2</a:t>
            </a:r>
            <a:r>
              <a:rPr kumimoji="1" lang="ja-JP" altLang="en-US" dirty="0"/>
              <a:t>はね、私たちが電気を使ったり、車に乗ったり、遠い外国から食べ物をはこんだりするとでてくるんだよ</a:t>
            </a:r>
            <a:endParaRPr kumimoji="1" lang="en-US" altLang="ja-JP" dirty="0"/>
          </a:p>
          <a:p>
            <a:endParaRPr kumimoji="1" lang="en-US" altLang="ja-JP" dirty="0"/>
          </a:p>
          <a:p>
            <a:r>
              <a:rPr kumimoji="1" lang="ja-JP" altLang="en-US" dirty="0"/>
              <a:t>えっほんとう？じゃあ、いま地球が暑くなってるのは、私たちのせいなんだね。</a:t>
            </a:r>
            <a:endParaRPr kumimoji="1" lang="en-US" altLang="ja-JP" dirty="0"/>
          </a:p>
          <a:p>
            <a:r>
              <a:rPr kumimoji="1" lang="ja-JP" altLang="en-US" dirty="0"/>
              <a:t>どうにかしないと！</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12</a:t>
            </a:fld>
            <a:endParaRPr kumimoji="1" lang="ja-JP" altLang="en-US"/>
          </a:p>
        </p:txBody>
      </p:sp>
    </p:spTree>
    <p:extLst>
      <p:ext uri="{BB962C8B-B14F-4D97-AF65-F5344CB8AC3E}">
        <p14:creationId xmlns:p14="http://schemas.microsoft.com/office/powerpoint/2010/main" val="3487558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そうだね。地球のために、たくさんの生き物のために、なんとかしないとね。</a:t>
            </a:r>
            <a:endParaRPr kumimoji="1" lang="en-US" altLang="ja-JP" dirty="0"/>
          </a:p>
          <a:p>
            <a:endParaRPr kumimoji="1" lang="en-US" altLang="ja-JP" dirty="0"/>
          </a:p>
          <a:p>
            <a:r>
              <a:rPr kumimoji="1" lang="ja-JP" altLang="en-US" dirty="0"/>
              <a:t>あ、ババトン！</a:t>
            </a:r>
            <a:br>
              <a:rPr kumimoji="1" lang="en-US" altLang="ja-JP" dirty="0"/>
            </a:br>
            <a:r>
              <a:rPr kumimoji="1" lang="ja-JP" altLang="en-US" dirty="0"/>
              <a:t>ぼくたち、何をすればいいの～～？</a:t>
            </a:r>
            <a:endParaRPr kumimoji="1" lang="en-US" altLang="ja-JP" dirty="0"/>
          </a:p>
          <a:p>
            <a:endParaRPr kumimoji="1" lang="en-US" altLang="ja-JP" dirty="0"/>
          </a:p>
          <a:p>
            <a:r>
              <a:rPr kumimoji="1" lang="ja-JP" altLang="en-US"/>
              <a:t>じゃあ、ババトンがクイズをだすよ！</a:t>
            </a:r>
            <a:endParaRPr kumimoji="1" lang="ja-JP" altLang="en-US"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13</a:t>
            </a:fld>
            <a:endParaRPr kumimoji="1" lang="ja-JP" altLang="en-US"/>
          </a:p>
        </p:txBody>
      </p:sp>
    </p:spTree>
    <p:extLst>
      <p:ext uri="{BB962C8B-B14F-4D97-AF65-F5344CB8AC3E}">
        <p14:creationId xmlns:p14="http://schemas.microsoft.com/office/powerpoint/2010/main" val="3105266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さて、ここでエコトンたちとクイズに挑戦！</a:t>
            </a:r>
            <a:endParaRPr kumimoji="1" lang="en-US" altLang="ja-JP" dirty="0"/>
          </a:p>
          <a:p>
            <a:r>
              <a:rPr kumimoji="1" lang="ja-JP" altLang="en-US" dirty="0"/>
              <a:t>どっちがいいことかな？〇と</a:t>
            </a:r>
            <a:r>
              <a:rPr kumimoji="1" lang="en-US" altLang="ja-JP" dirty="0"/>
              <a:t>×</a:t>
            </a:r>
            <a:r>
              <a:rPr kumimoji="1" lang="ja-JP" altLang="en-US" dirty="0"/>
              <a:t>でかんがえてみましょう。</a:t>
            </a:r>
          </a:p>
        </p:txBody>
      </p:sp>
      <p:sp>
        <p:nvSpPr>
          <p:cNvPr id="4" name="スライド番号プレースホルダー 3"/>
          <p:cNvSpPr>
            <a:spLocks noGrp="1"/>
          </p:cNvSpPr>
          <p:nvPr>
            <p:ph type="sldNum" sz="quarter" idx="10"/>
          </p:nvPr>
        </p:nvSpPr>
        <p:spPr/>
        <p:txBody>
          <a:bodyPr/>
          <a:lstStyle/>
          <a:p>
            <a:fld id="{B1D87BAB-0A27-4EB7-B396-B97F7179C801}" type="slidenum">
              <a:rPr kumimoji="1" lang="ja-JP" altLang="en-US" smtClean="0"/>
              <a:t>14</a:t>
            </a:fld>
            <a:endParaRPr kumimoji="1" lang="ja-JP" altLang="en-US"/>
          </a:p>
        </p:txBody>
      </p:sp>
    </p:spTree>
    <p:extLst>
      <p:ext uri="{BB962C8B-B14F-4D97-AF65-F5344CB8AC3E}">
        <p14:creationId xmlns:p14="http://schemas.microsoft.com/office/powerpoint/2010/main" val="4141424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それでは早速第一問！</a:t>
            </a:r>
            <a:endParaRPr kumimoji="1" lang="en-US" altLang="ja-JP" dirty="0"/>
          </a:p>
          <a:p>
            <a:endParaRPr kumimoji="1" lang="en-US" altLang="ja-JP" dirty="0"/>
          </a:p>
          <a:p>
            <a:r>
              <a:rPr kumimoji="1" lang="ja-JP" altLang="en-US" dirty="0"/>
              <a:t>エコトンが歯磨きをしています。</a:t>
            </a:r>
            <a:endParaRPr kumimoji="1" lang="en-US" altLang="ja-JP" dirty="0"/>
          </a:p>
          <a:p>
            <a:endParaRPr kumimoji="1" lang="en-US" altLang="ja-JP" dirty="0"/>
          </a:p>
          <a:p>
            <a:r>
              <a:rPr kumimoji="1" lang="ja-JP" altLang="en-US" dirty="0"/>
              <a:t>アは蛇口から水を出しっぱなし。</a:t>
            </a:r>
            <a:endParaRPr kumimoji="1" lang="en-US" altLang="ja-JP" dirty="0"/>
          </a:p>
          <a:p>
            <a:endParaRPr kumimoji="1" lang="en-US" altLang="ja-JP" dirty="0"/>
          </a:p>
          <a:p>
            <a:r>
              <a:rPr kumimoji="1" lang="ja-JP" altLang="en-US" dirty="0"/>
              <a:t>イはコップにうがい用の水を入れているので、蛇口の水は止まっています。</a:t>
            </a:r>
            <a:endParaRPr kumimoji="1" lang="en-US" altLang="ja-JP" dirty="0"/>
          </a:p>
          <a:p>
            <a:endParaRPr kumimoji="1" lang="en-US" altLang="ja-JP" dirty="0"/>
          </a:p>
          <a:p>
            <a:r>
              <a:rPr kumimoji="1" lang="ja-JP" altLang="en-US" dirty="0"/>
              <a:t>さて、アとイ、どっちがいいことでしょうか？？？？</a:t>
            </a:r>
            <a:endParaRPr kumimoji="1" lang="en-US" altLang="ja-JP" dirty="0"/>
          </a:p>
          <a:p>
            <a:endParaRPr kumimoji="1" lang="en-US" altLang="ja-JP" dirty="0"/>
          </a:p>
          <a:p>
            <a:endParaRPr kumimoji="1" lang="en-US" altLang="ja-JP" dirty="0"/>
          </a:p>
          <a:p>
            <a:r>
              <a:rPr kumimoji="1" lang="ja-JP" altLang="en-US" dirty="0"/>
              <a:t>では正解を確認してみましょう。</a:t>
            </a:r>
            <a:endParaRPr kumimoji="1" lang="en-US" altLang="ja-JP" dirty="0"/>
          </a:p>
          <a:p>
            <a:r>
              <a:rPr kumimoji="1" lang="ja-JP" altLang="en-US" dirty="0"/>
              <a:t>正解は・・・</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イがいいことです！</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アはいいことじゃありません。</a:t>
            </a:r>
            <a:endParaRPr kumimoji="1" lang="en-US" altLang="ja-JP" dirty="0"/>
          </a:p>
          <a:p>
            <a:endParaRPr kumimoji="1" lang="en-US" altLang="ja-JP" dirty="0"/>
          </a:p>
          <a:p>
            <a:r>
              <a:rPr kumimoji="1" lang="ja-JP" altLang="en-US" dirty="0"/>
              <a:t>歯磨きのときは、水は止めましょう。うがいの時にコップを使うと、使う水の量がとても減るのでいいんですよ。</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B1D87BAB-0A27-4EB7-B396-B97F7179C801}" type="slidenum">
              <a:rPr kumimoji="1" lang="ja-JP" altLang="en-US" smtClean="0"/>
              <a:t>15</a:t>
            </a:fld>
            <a:endParaRPr kumimoji="1" lang="ja-JP" altLang="en-US"/>
          </a:p>
        </p:txBody>
      </p:sp>
    </p:spTree>
    <p:extLst>
      <p:ext uri="{BB962C8B-B14F-4D97-AF65-F5344CB8AC3E}">
        <p14:creationId xmlns:p14="http://schemas.microsoft.com/office/powerpoint/2010/main" val="2885772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じゃあ</a:t>
            </a:r>
            <a:r>
              <a:rPr kumimoji="1" lang="en-US" altLang="ja-JP" dirty="0"/>
              <a:t>2</a:t>
            </a:r>
            <a:r>
              <a:rPr kumimoji="1" lang="ja-JP" altLang="en-US" dirty="0"/>
              <a:t>問目です。</a:t>
            </a:r>
            <a:endParaRPr kumimoji="1" lang="en-US" altLang="ja-JP" dirty="0"/>
          </a:p>
          <a:p>
            <a:endParaRPr kumimoji="1" lang="en-US" altLang="ja-JP" dirty="0"/>
          </a:p>
          <a:p>
            <a:r>
              <a:rPr kumimoji="1" lang="ja-JP" altLang="en-US" dirty="0"/>
              <a:t>これはどこ？？トイレですね</a:t>
            </a:r>
            <a:endParaRPr kumimoji="1" lang="en-US" altLang="ja-JP" dirty="0"/>
          </a:p>
          <a:p>
            <a:endParaRPr kumimoji="1" lang="en-US" altLang="ja-JP" dirty="0"/>
          </a:p>
          <a:p>
            <a:r>
              <a:rPr kumimoji="1" lang="ja-JP" altLang="en-US" dirty="0"/>
              <a:t>アのトイレがふたが開けっぱなしになっていて、電気もつけっぱなしです。</a:t>
            </a:r>
            <a:endParaRPr kumimoji="1" lang="en-US" altLang="ja-JP" dirty="0"/>
          </a:p>
          <a:p>
            <a:r>
              <a:rPr kumimoji="1" lang="ja-JP" altLang="en-US" dirty="0"/>
              <a:t>イのトイレはふたもきちんとしまっているし、電気も消えていますね。</a:t>
            </a:r>
            <a:endParaRPr kumimoji="1" lang="en-US" altLang="ja-JP" dirty="0"/>
          </a:p>
          <a:p>
            <a:endParaRPr kumimoji="1" lang="en-US" altLang="ja-JP" dirty="0"/>
          </a:p>
          <a:p>
            <a:r>
              <a:rPr kumimoji="1" lang="ja-JP" altLang="en-US" dirty="0"/>
              <a:t>さて、どっちがいいことでしょう？</a:t>
            </a:r>
            <a:endParaRPr kumimoji="1" lang="en-US" altLang="ja-JP" dirty="0"/>
          </a:p>
          <a:p>
            <a:endParaRPr kumimoji="1" lang="en-US" altLang="ja-JP" dirty="0"/>
          </a:p>
          <a:p>
            <a:endParaRPr kumimoji="1" lang="en-US" altLang="ja-JP" dirty="0"/>
          </a:p>
          <a:p>
            <a:r>
              <a:rPr kumimoji="1" lang="ja-JP" altLang="en-US" dirty="0"/>
              <a:t>では正解を確認してみましょう。</a:t>
            </a:r>
            <a:endParaRPr kumimoji="1" lang="en-US" altLang="ja-JP" dirty="0"/>
          </a:p>
          <a:p>
            <a:r>
              <a:rPr kumimoji="1" lang="ja-JP" altLang="en-US" dirty="0"/>
              <a:t>正解は・・・</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イがいいことです！</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アはいいことじゃありません。</a:t>
            </a:r>
            <a:endParaRPr kumimoji="1" lang="en-US" altLang="ja-JP" dirty="0"/>
          </a:p>
          <a:p>
            <a:endParaRPr kumimoji="1" lang="en-US" altLang="ja-JP" dirty="0"/>
          </a:p>
          <a:p>
            <a:r>
              <a:rPr kumimoji="1" lang="ja-JP" altLang="en-US" dirty="0"/>
              <a:t>ふたをあけっぱなしにしていたり、だれもいないのに電気をつけっぱなしにするともったいないですね。</a:t>
            </a:r>
            <a:endParaRPr kumimoji="1" lang="en-US" altLang="ja-JP" dirty="0"/>
          </a:p>
          <a:p>
            <a:r>
              <a:rPr kumimoji="1" lang="ja-JP" altLang="en-US" dirty="0"/>
              <a:t>トイレから出たときは、ふたをしめたか、電気をけしたか、ちゃんとみてくださいね。</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16</a:t>
            </a:fld>
            <a:endParaRPr kumimoji="1" lang="ja-JP" altLang="en-US"/>
          </a:p>
        </p:txBody>
      </p:sp>
    </p:spTree>
    <p:extLst>
      <p:ext uri="{BB962C8B-B14F-4D97-AF65-F5344CB8AC3E}">
        <p14:creationId xmlns:p14="http://schemas.microsoft.com/office/powerpoint/2010/main" val="3149550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では次に</a:t>
            </a:r>
            <a:r>
              <a:rPr kumimoji="1" lang="en-US" altLang="ja-JP" dirty="0"/>
              <a:t>3</a:t>
            </a:r>
            <a:r>
              <a:rPr kumimoji="1" lang="ja-JP" altLang="en-US" dirty="0"/>
              <a:t>問目です。</a:t>
            </a:r>
            <a:endParaRPr kumimoji="1" lang="en-US" altLang="ja-JP" dirty="0"/>
          </a:p>
          <a:p>
            <a:endParaRPr kumimoji="1" lang="en-US" altLang="ja-JP" dirty="0"/>
          </a:p>
          <a:p>
            <a:r>
              <a:rPr kumimoji="1" lang="ja-JP" altLang="en-US" dirty="0"/>
              <a:t>エコトンが外から帰ってきて、冷蔵庫のお茶を飲みました。</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その時、アは、お茶をとったら、すぐに冷蔵庫の扉を閉めています。</a:t>
            </a:r>
            <a:endParaRPr kumimoji="1" lang="en-US" altLang="ja-JP" dirty="0"/>
          </a:p>
          <a:p>
            <a:endParaRPr kumimoji="1" lang="en-US" altLang="ja-JP" dirty="0"/>
          </a:p>
          <a:p>
            <a:r>
              <a:rPr kumimoji="1" lang="ja-JP" altLang="en-US" dirty="0"/>
              <a:t>イは、暑くてたまらないエコトンは、冷蔵庫を開けっ放しにしています。</a:t>
            </a:r>
            <a:endParaRPr kumimoji="1" lang="en-US" altLang="ja-JP" dirty="0"/>
          </a:p>
          <a:p>
            <a:r>
              <a:rPr kumimoji="1" lang="ja-JP" altLang="en-US" dirty="0"/>
              <a:t>冷蔵庫って</a:t>
            </a:r>
            <a:r>
              <a:rPr kumimoji="1" lang="ja-JP" altLang="en-US" dirty="0" err="1"/>
              <a:t>すず</a:t>
            </a:r>
            <a:r>
              <a:rPr kumimoji="1" lang="ja-JP" altLang="en-US" dirty="0"/>
              <a:t>し～～い。外は暑かったよ～～</a:t>
            </a:r>
            <a:endParaRPr kumimoji="1" lang="en-US" altLang="ja-JP" dirty="0"/>
          </a:p>
          <a:p>
            <a:endParaRPr kumimoji="1" lang="en-US" altLang="ja-JP" dirty="0"/>
          </a:p>
          <a:p>
            <a:endParaRPr kumimoji="1" lang="en-US" altLang="ja-JP" dirty="0"/>
          </a:p>
          <a:p>
            <a:endParaRPr kumimoji="1" lang="en-US" altLang="ja-JP" dirty="0"/>
          </a:p>
          <a:p>
            <a:r>
              <a:rPr kumimoji="1" lang="ja-JP" altLang="en-US" dirty="0"/>
              <a:t>さて、どちらがいいことでしょうか？</a:t>
            </a:r>
            <a:endParaRPr kumimoji="1" lang="en-US" altLang="ja-JP" dirty="0"/>
          </a:p>
          <a:p>
            <a:r>
              <a:rPr kumimoji="1" lang="ja-JP" altLang="en-US" dirty="0"/>
              <a:t>これはどうか</a:t>
            </a:r>
            <a:r>
              <a:rPr kumimoji="1" lang="ja-JP" altLang="en-US" dirty="0" err="1"/>
              <a:t>な</a:t>
            </a:r>
            <a:r>
              <a:rPr kumimoji="1" lang="ja-JP" altLang="en-US" dirty="0"/>
              <a:t>？？いいですか？？</a:t>
            </a:r>
            <a:endParaRPr kumimoji="1" lang="en-US" altLang="ja-JP" dirty="0"/>
          </a:p>
          <a:p>
            <a:r>
              <a:rPr kumimoji="1" lang="ja-JP" altLang="en-US" dirty="0"/>
              <a:t>正解は・・・・</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アがいいことです！</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イはいいことじゃありません。</a:t>
            </a:r>
            <a:endParaRPr kumimoji="1" lang="en-US" altLang="ja-JP" dirty="0"/>
          </a:p>
          <a:p>
            <a:r>
              <a:rPr kumimoji="1" lang="ja-JP" altLang="en-US" dirty="0"/>
              <a:t>冷蔵庫は電気の力で、中を</a:t>
            </a:r>
            <a:r>
              <a:rPr kumimoji="1" lang="ja-JP" altLang="en-US" dirty="0" err="1"/>
              <a:t>ずーーーー</a:t>
            </a:r>
            <a:r>
              <a:rPr kumimoji="1" lang="ja-JP" altLang="en-US" dirty="0"/>
              <a:t>と冷やし続けています。</a:t>
            </a:r>
            <a:endParaRPr kumimoji="1" lang="en-US" altLang="ja-JP" dirty="0"/>
          </a:p>
          <a:p>
            <a:r>
              <a:rPr kumimoji="1" lang="ja-JP" altLang="en-US" dirty="0"/>
              <a:t>でも扉をあけちゃうと、せっかく冷やした中の空気が逃げてしまうので、もっともっと電気を使って中を冷やそうとします。</a:t>
            </a:r>
            <a:endParaRPr kumimoji="1" lang="en-US" altLang="ja-JP" dirty="0"/>
          </a:p>
          <a:p>
            <a:r>
              <a:rPr kumimoji="1" lang="ja-JP" altLang="en-US" dirty="0"/>
              <a:t>冷蔵庫は出来る限りあけない。開けたらすぐにしめる。これがよい方法です。</a:t>
            </a:r>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B1D87BAB-0A27-4EB7-B396-B97F7179C801}" type="slidenum">
              <a:rPr kumimoji="1" lang="ja-JP" altLang="en-US" smtClean="0"/>
              <a:t>17</a:t>
            </a:fld>
            <a:endParaRPr kumimoji="1" lang="ja-JP" altLang="en-US"/>
          </a:p>
        </p:txBody>
      </p:sp>
    </p:spTree>
    <p:extLst>
      <p:ext uri="{BB962C8B-B14F-4D97-AF65-F5344CB8AC3E}">
        <p14:creationId xmlns:p14="http://schemas.microsoft.com/office/powerpoint/2010/main" val="629976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じゃあ</a:t>
            </a:r>
            <a:r>
              <a:rPr kumimoji="1" lang="en-US" altLang="ja-JP" dirty="0"/>
              <a:t>4</a:t>
            </a:r>
            <a:r>
              <a:rPr kumimoji="1" lang="ja-JP" altLang="en-US" dirty="0"/>
              <a:t>問目です！</a:t>
            </a:r>
            <a:endParaRPr kumimoji="1" lang="en-US" altLang="ja-JP" dirty="0"/>
          </a:p>
          <a:p>
            <a:r>
              <a:rPr kumimoji="1" lang="ja-JP" altLang="en-US" dirty="0"/>
              <a:t>エコトンがお絵描きをしました。</a:t>
            </a:r>
            <a:endParaRPr kumimoji="1" lang="en-US" altLang="ja-JP" dirty="0"/>
          </a:p>
          <a:p>
            <a:endParaRPr kumimoji="1" lang="en-US" altLang="ja-JP" dirty="0"/>
          </a:p>
          <a:p>
            <a:r>
              <a:rPr kumimoji="1" lang="ja-JP" altLang="en-US" dirty="0"/>
              <a:t>アは、ちょっとうまくかけなかったなぁ。これはすてちゃえ！</a:t>
            </a:r>
            <a:endParaRPr kumimoji="1" lang="en-US" altLang="ja-JP" dirty="0"/>
          </a:p>
          <a:p>
            <a:r>
              <a:rPr kumimoji="1" lang="ja-JP" altLang="en-US" dirty="0"/>
              <a:t>といって、丸めてゴミ箱にすてて、新しい紙にまた絵を描き始めました。</a:t>
            </a:r>
            <a:endParaRPr kumimoji="1" lang="en-US" altLang="ja-JP" dirty="0"/>
          </a:p>
          <a:p>
            <a:endParaRPr kumimoji="1" lang="en-US" altLang="ja-JP" dirty="0"/>
          </a:p>
          <a:p>
            <a:r>
              <a:rPr kumimoji="1" lang="ja-JP" altLang="en-US" dirty="0"/>
              <a:t>イは、ちょっとうまくかけなかったなぁ。でもこっちのほうはまだ空いてるから、ここにおえかきしよう！</a:t>
            </a:r>
            <a:endParaRPr kumimoji="1" lang="en-US" altLang="ja-JP" dirty="0"/>
          </a:p>
          <a:p>
            <a:r>
              <a:rPr kumimoji="1" lang="ja-JP" altLang="en-US" dirty="0"/>
              <a:t>今度はうまくかけたよ！エコトンもヒメトンもニコニコ顔だ～～</a:t>
            </a:r>
            <a:endParaRPr kumimoji="1" lang="en-US" altLang="ja-JP" dirty="0"/>
          </a:p>
          <a:p>
            <a:endParaRPr kumimoji="1" lang="en-US" altLang="ja-JP" dirty="0"/>
          </a:p>
          <a:p>
            <a:r>
              <a:rPr kumimoji="1" lang="ja-JP" altLang="en-US" dirty="0"/>
              <a:t>さて、いいこと、どっちでしょう？？？</a:t>
            </a:r>
            <a:endParaRPr kumimoji="1" lang="en-US" altLang="ja-JP" dirty="0"/>
          </a:p>
          <a:p>
            <a:endParaRPr kumimoji="1" lang="en-US" altLang="ja-JP" dirty="0"/>
          </a:p>
          <a:p>
            <a:endParaRPr kumimoji="1" lang="en-US" altLang="ja-JP" dirty="0"/>
          </a:p>
          <a:p>
            <a:r>
              <a:rPr kumimoji="1" lang="ja-JP" altLang="en-US" dirty="0"/>
              <a:t>正解は、イがいいことです。</a:t>
            </a:r>
            <a:endParaRPr kumimoji="1" lang="en-US" altLang="ja-JP" dirty="0"/>
          </a:p>
          <a:p>
            <a:r>
              <a:rPr kumimoji="1" lang="ja-JP" altLang="en-US" dirty="0"/>
              <a:t>紙をすぐに捨てるのももったいないよ。紙さんもすぐに捨てられてかわいそう</a:t>
            </a:r>
            <a:endParaRPr kumimoji="1" lang="en-US" altLang="ja-JP" dirty="0"/>
          </a:p>
          <a:p>
            <a:r>
              <a:rPr kumimoji="1" lang="ja-JP" altLang="en-US" dirty="0"/>
              <a:t>紙もた～っぷりつかってあげてね。</a:t>
            </a:r>
            <a:endParaRPr kumimoji="1" lang="en-US" altLang="ja-JP" dirty="0"/>
          </a:p>
        </p:txBody>
      </p:sp>
      <p:sp>
        <p:nvSpPr>
          <p:cNvPr id="4" name="スライド番号プレースホルダー 3"/>
          <p:cNvSpPr>
            <a:spLocks noGrp="1"/>
          </p:cNvSpPr>
          <p:nvPr>
            <p:ph type="sldNum" sz="quarter" idx="10"/>
          </p:nvPr>
        </p:nvSpPr>
        <p:spPr/>
        <p:txBody>
          <a:bodyPr/>
          <a:lstStyle/>
          <a:p>
            <a:fld id="{B1D87BAB-0A27-4EB7-B396-B97F7179C801}" type="slidenum">
              <a:rPr kumimoji="1" lang="ja-JP" altLang="en-US" smtClean="0"/>
              <a:t>18</a:t>
            </a:fld>
            <a:endParaRPr kumimoji="1" lang="ja-JP" altLang="en-US"/>
          </a:p>
        </p:txBody>
      </p:sp>
    </p:spTree>
    <p:extLst>
      <p:ext uri="{BB962C8B-B14F-4D97-AF65-F5344CB8AC3E}">
        <p14:creationId xmlns:p14="http://schemas.microsoft.com/office/powerpoint/2010/main" val="787148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さて、最後のクイズです。</a:t>
            </a:r>
            <a:endParaRPr kumimoji="1" lang="en-US" altLang="ja-JP" dirty="0"/>
          </a:p>
          <a:p>
            <a:r>
              <a:rPr kumimoji="1" lang="ja-JP" altLang="en-US" dirty="0"/>
              <a:t>ババトンとエコトン、ヒメトンは近くの公園に行くことにしました。</a:t>
            </a:r>
            <a:endParaRPr kumimoji="1" lang="en-US" altLang="ja-JP" dirty="0"/>
          </a:p>
          <a:p>
            <a:endParaRPr kumimoji="1" lang="en-US" altLang="ja-JP" dirty="0"/>
          </a:p>
          <a:p>
            <a:r>
              <a:rPr kumimoji="1" lang="ja-JP" altLang="en-US" dirty="0"/>
              <a:t>アはみんなで歩いていきます。</a:t>
            </a:r>
            <a:endParaRPr kumimoji="1" lang="en-US" altLang="ja-JP" dirty="0"/>
          </a:p>
          <a:p>
            <a:r>
              <a:rPr kumimoji="1" lang="ja-JP" altLang="en-US" dirty="0"/>
              <a:t>みんなでお散歩するの、たのしいね！</a:t>
            </a:r>
            <a:endParaRPr kumimoji="1" lang="en-US" altLang="ja-JP" dirty="0"/>
          </a:p>
          <a:p>
            <a:endParaRPr kumimoji="1" lang="en-US" altLang="ja-JP" dirty="0"/>
          </a:p>
          <a:p>
            <a:r>
              <a:rPr kumimoji="1" lang="ja-JP" altLang="en-US" dirty="0"/>
              <a:t>イは車で行きます。</a:t>
            </a:r>
            <a:endParaRPr kumimoji="1" lang="en-US" altLang="ja-JP" dirty="0"/>
          </a:p>
          <a:p>
            <a:r>
              <a:rPr kumimoji="1" lang="ja-JP" altLang="en-US" dirty="0"/>
              <a:t>車だとらくちん！涼しいし、つかれないし、車っていいよね。</a:t>
            </a:r>
            <a:endParaRPr kumimoji="1" lang="en-US" altLang="ja-JP" dirty="0"/>
          </a:p>
          <a:p>
            <a:endParaRPr kumimoji="1" lang="en-US" altLang="ja-JP" dirty="0"/>
          </a:p>
          <a:p>
            <a:r>
              <a:rPr kumimoji="1" lang="ja-JP" altLang="en-US" dirty="0"/>
              <a:t>さて、どっちがいいことかな？</a:t>
            </a:r>
            <a:endParaRPr kumimoji="1" lang="en-US" altLang="ja-JP" dirty="0"/>
          </a:p>
          <a:p>
            <a:endParaRPr kumimoji="1" lang="en-US" altLang="ja-JP" dirty="0"/>
          </a:p>
          <a:p>
            <a:r>
              <a:rPr kumimoji="1" lang="ja-JP" altLang="en-US" dirty="0"/>
              <a:t>正解は、アがいいこと。みんな元気に歩こうね！</a:t>
            </a:r>
            <a:endParaRPr kumimoji="1" lang="en-US" altLang="ja-JP" dirty="0"/>
          </a:p>
          <a:p>
            <a:r>
              <a:rPr kumimoji="1" lang="ja-JP" altLang="en-US" dirty="0"/>
              <a:t>あれ？イは何でいいことじゃないのかな？</a:t>
            </a:r>
            <a:endParaRPr kumimoji="1" lang="en-US" altLang="ja-JP" dirty="0"/>
          </a:p>
          <a:p>
            <a:endParaRPr kumimoji="1" lang="en-US" altLang="ja-JP" dirty="0"/>
          </a:p>
          <a:p>
            <a:r>
              <a:rPr kumimoji="1" lang="ja-JP" altLang="en-US" dirty="0"/>
              <a:t>さっきお話したように、車にのると→</a:t>
            </a:r>
            <a:r>
              <a:rPr kumimoji="1" lang="en-US" altLang="ja-JP" dirty="0"/>
              <a:t>CO2</a:t>
            </a:r>
            <a:r>
              <a:rPr kumimoji="1" lang="ja-JP" altLang="en-US" dirty="0"/>
              <a:t>がでちゃうよ。</a:t>
            </a:r>
            <a:endParaRPr kumimoji="1" lang="en-US" altLang="ja-JP" dirty="0"/>
          </a:p>
          <a:p>
            <a:r>
              <a:rPr kumimoji="1" lang="ja-JP" altLang="en-US" dirty="0"/>
              <a:t>歩いて行けるくらい近くの場所だったら、歩いていくといいね。</a:t>
            </a:r>
            <a:endParaRPr kumimoji="1" lang="en-US" altLang="ja-JP" dirty="0"/>
          </a:p>
          <a:p>
            <a:r>
              <a:rPr kumimoji="1" lang="ja-JP" altLang="en-US" dirty="0"/>
              <a:t>ただし、必ず大人の人といっしょにね！</a:t>
            </a:r>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19</a:t>
            </a:fld>
            <a:endParaRPr kumimoji="1" lang="ja-JP" altLang="en-US"/>
          </a:p>
        </p:txBody>
      </p:sp>
    </p:spTree>
    <p:extLst>
      <p:ext uri="{BB962C8B-B14F-4D97-AF65-F5344CB8AC3E}">
        <p14:creationId xmlns:p14="http://schemas.microsoft.com/office/powerpoint/2010/main" val="2042454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じゃあ次はもったいない探しです。</a:t>
            </a:r>
            <a:endParaRPr kumimoji="1" lang="en-US" altLang="ja-JP" dirty="0"/>
          </a:p>
          <a:p>
            <a:r>
              <a:rPr kumimoji="1" lang="ja-JP" altLang="en-US" dirty="0"/>
              <a:t>これはエコトンのおうちです。おうちの中で、もったいないがた～～くさんあります。</a:t>
            </a:r>
            <a:endParaRPr kumimoji="1" lang="en-US" altLang="ja-JP" dirty="0"/>
          </a:p>
          <a:p>
            <a:r>
              <a:rPr kumimoji="1" lang="ja-JP" altLang="en-US" dirty="0"/>
              <a:t>どんなことがもったいないかな？それはどうすればとってもいい！になるかな？</a:t>
            </a:r>
            <a:endParaRPr kumimoji="1" lang="en-US" altLang="ja-JP" dirty="0"/>
          </a:p>
          <a:p>
            <a:r>
              <a:rPr kumimoji="1" lang="ja-JP" altLang="en-US" dirty="0"/>
              <a:t>分かる人！手を挙げてください</a:t>
            </a:r>
            <a:endParaRPr kumimoji="1" lang="en-US" altLang="ja-JP" dirty="0"/>
          </a:p>
          <a:p>
            <a:endParaRPr kumimoji="1" lang="en-US" altLang="ja-JP" dirty="0"/>
          </a:p>
          <a:p>
            <a:r>
              <a:rPr kumimoji="1" lang="ja-JP" altLang="en-US" dirty="0"/>
              <a:t>●もったいない</a:t>
            </a:r>
            <a:endParaRPr kumimoji="1" lang="en-US" altLang="ja-JP" dirty="0"/>
          </a:p>
          <a:p>
            <a:r>
              <a:rPr kumimoji="1" lang="ja-JP" altLang="en-US" dirty="0"/>
              <a:t>・冷蔵庫開けっ放し</a:t>
            </a:r>
            <a:r>
              <a:rPr kumimoji="1" lang="en-US" altLang="ja-JP" dirty="0"/>
              <a:t>…</a:t>
            </a:r>
            <a:r>
              <a:rPr kumimoji="1" lang="ja-JP" altLang="en-US" dirty="0"/>
              <a:t>閉じる</a:t>
            </a:r>
            <a:endParaRPr kumimoji="1" lang="en-US" altLang="ja-JP" dirty="0"/>
          </a:p>
          <a:p>
            <a:r>
              <a:rPr kumimoji="1" lang="ja-JP" altLang="en-US" dirty="0"/>
              <a:t>・ゴミ分別していない</a:t>
            </a:r>
            <a:r>
              <a:rPr kumimoji="1" lang="en-US" altLang="ja-JP" dirty="0"/>
              <a:t>…</a:t>
            </a:r>
            <a:r>
              <a:rPr kumimoji="1" lang="ja-JP" altLang="en-US" dirty="0"/>
              <a:t>分別する</a:t>
            </a:r>
            <a:endParaRPr kumimoji="1" lang="en-US" altLang="ja-JP" dirty="0"/>
          </a:p>
          <a:p>
            <a:r>
              <a:rPr kumimoji="1" lang="ja-JP" altLang="en-US" dirty="0"/>
              <a:t>・キッチンの水道の水が垂れている</a:t>
            </a:r>
            <a:r>
              <a:rPr kumimoji="1" lang="en-US" altLang="ja-JP" dirty="0"/>
              <a:t>…</a:t>
            </a:r>
            <a:r>
              <a:rPr kumimoji="1" lang="ja-JP" altLang="en-US" dirty="0"/>
              <a:t>しっかり止める</a:t>
            </a:r>
            <a:endParaRPr kumimoji="1" lang="en-US" altLang="ja-JP" dirty="0"/>
          </a:p>
          <a:p>
            <a:r>
              <a:rPr kumimoji="1" lang="ja-JP" altLang="en-US" dirty="0"/>
              <a:t>・鍋が噴きこぼれている</a:t>
            </a:r>
            <a:r>
              <a:rPr kumimoji="1" lang="en-US" altLang="ja-JP" dirty="0"/>
              <a:t>…</a:t>
            </a:r>
            <a:r>
              <a:rPr kumimoji="1" lang="ja-JP" altLang="en-US" dirty="0"/>
              <a:t>火力の調節</a:t>
            </a:r>
            <a:endParaRPr kumimoji="1" lang="en-US" altLang="ja-JP" dirty="0"/>
          </a:p>
          <a:p>
            <a:r>
              <a:rPr kumimoji="1" lang="ja-JP" altLang="en-US" dirty="0"/>
              <a:t>・ママトンレジ袋使用</a:t>
            </a:r>
            <a:r>
              <a:rPr kumimoji="1" lang="en-US" altLang="ja-JP" dirty="0"/>
              <a:t>…</a:t>
            </a:r>
            <a:r>
              <a:rPr kumimoji="1" lang="ja-JP" altLang="en-US" dirty="0"/>
              <a:t>マイバッグにする</a:t>
            </a:r>
            <a:endParaRPr kumimoji="1" lang="en-US" altLang="ja-JP" dirty="0"/>
          </a:p>
          <a:p>
            <a:r>
              <a:rPr kumimoji="1" lang="ja-JP" altLang="en-US" dirty="0"/>
              <a:t>・浴槽のお湯があふれている</a:t>
            </a:r>
            <a:r>
              <a:rPr kumimoji="1" lang="en-US" altLang="ja-JP" dirty="0"/>
              <a:t>…</a:t>
            </a:r>
            <a:r>
              <a:rPr kumimoji="1" lang="ja-JP" altLang="en-US" dirty="0"/>
              <a:t>水を止める</a:t>
            </a:r>
            <a:endParaRPr kumimoji="1" lang="en-US" altLang="ja-JP" dirty="0"/>
          </a:p>
          <a:p>
            <a:r>
              <a:rPr kumimoji="1" lang="ja-JP" altLang="en-US" dirty="0"/>
              <a:t>・シャワーの水が止まっていない</a:t>
            </a:r>
            <a:r>
              <a:rPr kumimoji="1" lang="en-US" altLang="ja-JP" dirty="0"/>
              <a:t>…</a:t>
            </a:r>
            <a:r>
              <a:rPr kumimoji="1" lang="ja-JP" altLang="en-US" dirty="0"/>
              <a:t>しっかり止める</a:t>
            </a:r>
            <a:endParaRPr kumimoji="1" lang="en-US" altLang="ja-JP" dirty="0"/>
          </a:p>
          <a:p>
            <a:r>
              <a:rPr kumimoji="1" lang="ja-JP" altLang="en-US" dirty="0"/>
              <a:t>・誰もいないトイレの照明がついている</a:t>
            </a:r>
            <a:r>
              <a:rPr kumimoji="1" lang="en-US" altLang="ja-JP" dirty="0"/>
              <a:t>…</a:t>
            </a:r>
            <a:r>
              <a:rPr kumimoji="1" lang="ja-JP" altLang="en-US" dirty="0"/>
              <a:t>消す</a:t>
            </a:r>
            <a:endParaRPr kumimoji="1" lang="en-US" altLang="ja-JP" dirty="0"/>
          </a:p>
          <a:p>
            <a:r>
              <a:rPr kumimoji="1" lang="ja-JP" altLang="en-US" dirty="0"/>
              <a:t>・トイレのふたがあいている</a:t>
            </a:r>
            <a:r>
              <a:rPr kumimoji="1" lang="en-US" altLang="ja-JP" dirty="0"/>
              <a:t>…</a:t>
            </a:r>
            <a:r>
              <a:rPr kumimoji="1" lang="ja-JP" altLang="en-US" dirty="0"/>
              <a:t>しめる</a:t>
            </a:r>
            <a:endParaRPr kumimoji="1" lang="en-US" altLang="ja-JP" dirty="0"/>
          </a:p>
          <a:p>
            <a:r>
              <a:rPr kumimoji="1" lang="ja-JP" altLang="en-US" dirty="0"/>
              <a:t>・洗面所の水が出しっぱなし</a:t>
            </a:r>
            <a:r>
              <a:rPr kumimoji="1" lang="en-US" altLang="ja-JP" dirty="0"/>
              <a:t>…</a:t>
            </a:r>
            <a:r>
              <a:rPr kumimoji="1" lang="ja-JP" altLang="en-US" dirty="0"/>
              <a:t>しめる</a:t>
            </a:r>
            <a:endParaRPr kumimoji="1" lang="en-US" altLang="ja-JP" dirty="0"/>
          </a:p>
          <a:p>
            <a:r>
              <a:rPr kumimoji="1" lang="ja-JP" altLang="en-US" dirty="0"/>
              <a:t>・見ていないテレビがつけっぱなし</a:t>
            </a:r>
            <a:r>
              <a:rPr kumimoji="1" lang="en-US" altLang="ja-JP" dirty="0"/>
              <a:t>…</a:t>
            </a:r>
            <a:r>
              <a:rPr kumimoji="1" lang="ja-JP" altLang="en-US" dirty="0"/>
              <a:t>消す</a:t>
            </a:r>
            <a:endParaRPr kumimoji="1" lang="en-US" altLang="ja-JP" dirty="0"/>
          </a:p>
          <a:p>
            <a:r>
              <a:rPr kumimoji="1" lang="ja-JP" altLang="en-US" dirty="0"/>
              <a:t>・エアコンをつけているけど窓は開いている</a:t>
            </a:r>
            <a:r>
              <a:rPr kumimoji="1" lang="en-US" altLang="ja-JP" dirty="0"/>
              <a:t>…</a:t>
            </a:r>
            <a:r>
              <a:rPr kumimoji="1" lang="ja-JP" altLang="en-US" dirty="0"/>
              <a:t>しめる　</a:t>
            </a:r>
            <a:r>
              <a:rPr kumimoji="1" lang="en-US" altLang="ja-JP" dirty="0"/>
              <a:t>※</a:t>
            </a:r>
            <a:r>
              <a:rPr kumimoji="1" lang="ja-JP" altLang="en-US" dirty="0"/>
              <a:t>コロナ対策としては開けてもＯＫ．</a:t>
            </a:r>
            <a:r>
              <a:rPr kumimoji="1" lang="en-US" altLang="ja-JP" dirty="0"/>
              <a:t>※</a:t>
            </a:r>
            <a:r>
              <a:rPr kumimoji="1" lang="ja-JP" altLang="en-US" dirty="0"/>
              <a:t>扇風機とエアコンの併用もＯＫ</a:t>
            </a:r>
            <a:endParaRPr kumimoji="1" lang="en-US" altLang="ja-JP" dirty="0"/>
          </a:p>
          <a:p>
            <a:endParaRPr kumimoji="1" lang="en-US" altLang="ja-JP" dirty="0"/>
          </a:p>
          <a:p>
            <a:r>
              <a:rPr kumimoji="1" lang="ja-JP" altLang="en-US" dirty="0"/>
              <a:t>●いいところ</a:t>
            </a:r>
            <a:endParaRPr kumimoji="1" lang="en-US" altLang="ja-JP" dirty="0"/>
          </a:p>
          <a:p>
            <a:r>
              <a:rPr kumimoji="1" lang="ja-JP" altLang="en-US" dirty="0"/>
              <a:t>・グリーンカーテンの設置</a:t>
            </a:r>
            <a:endParaRPr kumimoji="1" lang="en-US" altLang="ja-JP" dirty="0"/>
          </a:p>
          <a:p>
            <a:r>
              <a:rPr kumimoji="1" lang="ja-JP" altLang="en-US" dirty="0"/>
              <a:t>・太陽光パネルの設置</a:t>
            </a:r>
            <a:endParaRPr kumimoji="1" lang="en-US" altLang="ja-JP" dirty="0"/>
          </a:p>
          <a:p>
            <a:r>
              <a:rPr kumimoji="1" lang="ja-JP" altLang="en-US" dirty="0"/>
              <a:t>・雨水をためて庭の草花にあげる</a:t>
            </a:r>
            <a:endParaRPr kumimoji="1" lang="en-US" altLang="ja-JP"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20</a:t>
            </a:fld>
            <a:endParaRPr kumimoji="1" lang="ja-JP" altLang="en-US"/>
          </a:p>
        </p:txBody>
      </p:sp>
    </p:spTree>
    <p:extLst>
      <p:ext uri="{BB962C8B-B14F-4D97-AF65-F5344CB8AC3E}">
        <p14:creationId xmlns:p14="http://schemas.microsoft.com/office/powerpoint/2010/main" val="21354169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さて、今日のお話はどうでしたか？わかったかな？</a:t>
            </a:r>
            <a:endParaRPr kumimoji="1" lang="en-US" altLang="ja-JP" dirty="0"/>
          </a:p>
          <a:p>
            <a:r>
              <a:rPr kumimoji="1" lang="ja-JP" altLang="en-US" dirty="0"/>
              <a:t>お話を聞いたみんなは、きっと地球のためにいいことしてくれると思います。</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これで私からのお話を終わります。ありがとうございました！</a:t>
            </a:r>
          </a:p>
        </p:txBody>
      </p:sp>
      <p:sp>
        <p:nvSpPr>
          <p:cNvPr id="4" name="スライド番号プレースホルダー 3"/>
          <p:cNvSpPr>
            <a:spLocks noGrp="1"/>
          </p:cNvSpPr>
          <p:nvPr>
            <p:ph type="sldNum" sz="quarter" idx="10"/>
          </p:nvPr>
        </p:nvSpPr>
        <p:spPr/>
        <p:txBody>
          <a:bodyPr/>
          <a:lstStyle/>
          <a:p>
            <a:fld id="{B1D87BAB-0A27-4EB7-B396-B97F7179C801}" type="slidenum">
              <a:rPr kumimoji="1" lang="ja-JP" altLang="en-US" smtClean="0"/>
              <a:t>21</a:t>
            </a:fld>
            <a:endParaRPr kumimoji="1" lang="ja-JP" altLang="en-US"/>
          </a:p>
        </p:txBody>
      </p:sp>
    </p:spTree>
    <p:extLst>
      <p:ext uri="{BB962C8B-B14F-4D97-AF65-F5344CB8AC3E}">
        <p14:creationId xmlns:p14="http://schemas.microsoft.com/office/powerpoint/2010/main" val="1511395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6F4F10B-D8C6-4E2E-AD1F-F8C038760FB2}" type="datetimeFigureOut">
              <a:rPr kumimoji="1" lang="ja-JP" altLang="en-US" smtClean="0"/>
              <a:t>2024/7/11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452997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6F4F10B-D8C6-4E2E-AD1F-F8C038760FB2}" type="datetimeFigureOut">
              <a:rPr kumimoji="1" lang="ja-JP" altLang="en-US" smtClean="0"/>
              <a:t>2024/7/11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3839136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6F4F10B-D8C6-4E2E-AD1F-F8C038760FB2}" type="datetimeFigureOut">
              <a:rPr kumimoji="1" lang="ja-JP" altLang="en-US" smtClean="0"/>
              <a:t>2024/7/11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45775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6F4F10B-D8C6-4E2E-AD1F-F8C038760FB2}" type="datetimeFigureOut">
              <a:rPr kumimoji="1" lang="ja-JP" altLang="en-US" smtClean="0"/>
              <a:t>2024/7/11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250141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6F4F10B-D8C6-4E2E-AD1F-F8C038760FB2}" type="datetimeFigureOut">
              <a:rPr kumimoji="1" lang="ja-JP" altLang="en-US" smtClean="0"/>
              <a:t>2024/7/11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124231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6F4F10B-D8C6-4E2E-AD1F-F8C038760FB2}" type="datetimeFigureOut">
              <a:rPr kumimoji="1" lang="ja-JP" altLang="en-US" smtClean="0"/>
              <a:t>2024/7/11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3741710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4F10B-D8C6-4E2E-AD1F-F8C038760FB2}" type="datetimeFigureOut">
              <a:rPr kumimoji="1" lang="ja-JP" altLang="en-US" smtClean="0"/>
              <a:t>2024/7/11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614576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6F4F10B-D8C6-4E2E-AD1F-F8C038760FB2}" type="datetimeFigureOut">
              <a:rPr kumimoji="1" lang="ja-JP" altLang="en-US" smtClean="0"/>
              <a:t>2024/7/11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122988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6F4F10B-D8C6-4E2E-AD1F-F8C038760FB2}" type="datetimeFigureOut">
              <a:rPr kumimoji="1" lang="ja-JP" altLang="en-US" smtClean="0"/>
              <a:t>2024/7/11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151499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6F4F10B-D8C6-4E2E-AD1F-F8C038760FB2}" type="datetimeFigureOut">
              <a:rPr kumimoji="1" lang="ja-JP" altLang="en-US" smtClean="0"/>
              <a:t>2024/7/11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1171113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6F4F10B-D8C6-4E2E-AD1F-F8C038760FB2}" type="datetimeFigureOut">
              <a:rPr kumimoji="1" lang="ja-JP" altLang="en-US" smtClean="0"/>
              <a:t>2024/7/11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4282644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F4F10B-D8C6-4E2E-AD1F-F8C038760FB2}" type="datetimeFigureOut">
              <a:rPr kumimoji="1" lang="ja-JP" altLang="en-US" smtClean="0"/>
              <a:t>2024/7/11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7381284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1.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9.png"/><Relationship Id="rId5" Type="http://schemas.openxmlformats.org/officeDocument/2006/relationships/image" Target="../media/image11.png"/><Relationship Id="rId10" Type="http://schemas.openxmlformats.org/officeDocument/2006/relationships/image" Target="../media/image17.png"/><Relationship Id="rId4" Type="http://schemas.openxmlformats.org/officeDocument/2006/relationships/image" Target="../media/image10.png"/><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22.png"/><Relationship Id="rId5" Type="http://schemas.openxmlformats.org/officeDocument/2006/relationships/image" Target="../media/image12.png"/><Relationship Id="rId10" Type="http://schemas.openxmlformats.org/officeDocument/2006/relationships/image" Target="../media/image19.png"/><Relationship Id="rId4" Type="http://schemas.openxmlformats.org/officeDocument/2006/relationships/image" Target="../media/image11.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315A8853-F59A-405C-B46E-196435389BD2}"/>
              </a:ext>
            </a:extLst>
          </p:cNvPr>
          <p:cNvSpPr/>
          <p:nvPr/>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ローチャート: 論理積ゲート 11">
            <a:extLst>
              <a:ext uri="{FF2B5EF4-FFF2-40B4-BE49-F238E27FC236}">
                <a16:creationId xmlns:a16="http://schemas.microsoft.com/office/drawing/2014/main" id="{49258DD6-F5A8-49CF-BE09-7016B24C6AE9}"/>
              </a:ext>
            </a:extLst>
          </p:cNvPr>
          <p:cNvSpPr/>
          <p:nvPr/>
        </p:nvSpPr>
        <p:spPr>
          <a:xfrm rot="16200000">
            <a:off x="1536817" y="-749181"/>
            <a:ext cx="6070363" cy="9143999"/>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D01F137-AB38-4DE5-8264-D976E6B00ACA}"/>
              </a:ext>
            </a:extLst>
          </p:cNvPr>
          <p:cNvSpPr txBox="1"/>
          <p:nvPr/>
        </p:nvSpPr>
        <p:spPr>
          <a:xfrm>
            <a:off x="430191" y="1021847"/>
            <a:ext cx="8494633" cy="2308324"/>
          </a:xfrm>
          <a:prstGeom prst="rect">
            <a:avLst/>
          </a:prstGeom>
          <a:noFill/>
        </p:spPr>
        <p:txBody>
          <a:bodyPr wrap="none" rtlCol="0">
            <a:spAutoFit/>
          </a:bodyPr>
          <a:lstStyle/>
          <a:p>
            <a:pPr algn="ctr"/>
            <a:r>
              <a:rPr kumimoji="1" lang="ja-JP" altLang="en-US" sz="7200" b="1" dirty="0">
                <a:solidFill>
                  <a:schemeClr val="accent6"/>
                </a:solidFill>
                <a:latin typeface="BIZ UDPゴシック" panose="020B0400000000000000" pitchFamily="50" charset="-128"/>
                <a:ea typeface="BIZ UDPゴシック" panose="020B0400000000000000" pitchFamily="50" charset="-128"/>
              </a:rPr>
              <a:t>エコトン</a:t>
            </a:r>
            <a:r>
              <a:rPr kumimoji="1" lang="ja-JP" altLang="en-US" sz="5400" dirty="0">
                <a:solidFill>
                  <a:schemeClr val="accent6"/>
                </a:solidFill>
                <a:latin typeface="BIZ UDPゴシック" panose="020B0400000000000000" pitchFamily="50" charset="-128"/>
                <a:ea typeface="BIZ UDPゴシック" panose="020B0400000000000000" pitchFamily="50" charset="-128"/>
              </a:rPr>
              <a:t>の</a:t>
            </a:r>
            <a:endParaRPr kumimoji="1" lang="en-US" altLang="ja-JP" sz="7200" dirty="0">
              <a:solidFill>
                <a:schemeClr val="accent6"/>
              </a:solidFill>
              <a:latin typeface="BIZ UDPゴシック" panose="020B0400000000000000" pitchFamily="50" charset="-128"/>
              <a:ea typeface="BIZ UDPゴシック" panose="020B0400000000000000" pitchFamily="50" charset="-128"/>
            </a:endParaRPr>
          </a:p>
          <a:p>
            <a:pPr algn="ctr"/>
            <a:r>
              <a:rPr kumimoji="1" lang="ja-JP" altLang="en-US" sz="7200" b="1" dirty="0">
                <a:solidFill>
                  <a:schemeClr val="accent6"/>
                </a:solidFill>
                <a:latin typeface="BIZ UDPゴシック" panose="020B0400000000000000" pitchFamily="50" charset="-128"/>
                <a:ea typeface="BIZ UDPゴシック" panose="020B0400000000000000" pitchFamily="50" charset="-128"/>
              </a:rPr>
              <a:t>ちきゅうがたいへん</a:t>
            </a:r>
          </a:p>
        </p:txBody>
      </p:sp>
      <p:pic>
        <p:nvPicPr>
          <p:cNvPr id="8" name="図 7" descr="アイコン が含まれている画像&#10;&#10;自動的に生成された説明">
            <a:extLst>
              <a:ext uri="{FF2B5EF4-FFF2-40B4-BE49-F238E27FC236}">
                <a16:creationId xmlns:a16="http://schemas.microsoft.com/office/drawing/2014/main" id="{9DE034FF-D34A-4E40-90F0-F2D0BDB2B4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2538" y="4060004"/>
            <a:ext cx="2268224" cy="2308325"/>
          </a:xfrm>
          <a:prstGeom prst="rect">
            <a:avLst/>
          </a:prstGeom>
        </p:spPr>
      </p:pic>
      <p:pic>
        <p:nvPicPr>
          <p:cNvPr id="10" name="図 9" descr="図形 が含まれている画像&#10;&#10;自動的に生成された説明">
            <a:extLst>
              <a:ext uri="{FF2B5EF4-FFF2-40B4-BE49-F238E27FC236}">
                <a16:creationId xmlns:a16="http://schemas.microsoft.com/office/drawing/2014/main" id="{66B51042-C50D-4618-856B-6640F2374E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3105" y="3330171"/>
            <a:ext cx="2334773" cy="2944374"/>
          </a:xfrm>
          <a:prstGeom prst="rect">
            <a:avLst/>
          </a:prstGeom>
        </p:spPr>
      </p:pic>
    </p:spTree>
    <p:extLst>
      <p:ext uri="{BB962C8B-B14F-4D97-AF65-F5344CB8AC3E}">
        <p14:creationId xmlns:p14="http://schemas.microsoft.com/office/powerpoint/2010/main" val="103870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0-#ppt_w/2"/>
                                          </p:val>
                                        </p:tav>
                                        <p:tav tm="100000">
                                          <p:val>
                                            <p:strVal val="#ppt_x"/>
                                          </p:val>
                                        </p:tav>
                                      </p:tavLst>
                                    </p:anim>
                                    <p:anim calcmode="lin" valueType="num">
                                      <p:cBhvr additive="base">
                                        <p:cTn id="14"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アイコン&#10;&#10;自動的に生成された説明">
            <a:extLst>
              <a:ext uri="{FF2B5EF4-FFF2-40B4-BE49-F238E27FC236}">
                <a16:creationId xmlns:a16="http://schemas.microsoft.com/office/drawing/2014/main" id="{7FE9D139-5A5C-4647-8E57-56AFE408EB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015" y="729761"/>
            <a:ext cx="7197969" cy="5398477"/>
          </a:xfrm>
          <a:prstGeom prst="rect">
            <a:avLst/>
          </a:prstGeom>
        </p:spPr>
      </p:pic>
      <p:pic>
        <p:nvPicPr>
          <p:cNvPr id="4" name="図 3" descr="部屋 が含まれている画像&#10;&#10;自動的に生成された説明">
            <a:extLst>
              <a:ext uri="{FF2B5EF4-FFF2-40B4-BE49-F238E27FC236}">
                <a16:creationId xmlns:a16="http://schemas.microsoft.com/office/drawing/2014/main" id="{95D50CE7-C2E7-478B-B24E-147CF4BBF9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4601" y="531760"/>
            <a:ext cx="6500568" cy="5794480"/>
          </a:xfrm>
          <a:prstGeom prst="rect">
            <a:avLst/>
          </a:prstGeom>
        </p:spPr>
      </p:pic>
    </p:spTree>
    <p:extLst>
      <p:ext uri="{BB962C8B-B14F-4D97-AF65-F5344CB8AC3E}">
        <p14:creationId xmlns:p14="http://schemas.microsoft.com/office/powerpoint/2010/main" val="207903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D3A6A720-D7FD-483B-B298-492680199310}"/>
              </a:ext>
            </a:extLst>
          </p:cNvPr>
          <p:cNvSpPr/>
          <p:nvPr/>
        </p:nvSpPr>
        <p:spPr>
          <a:xfrm>
            <a:off x="0" y="0"/>
            <a:ext cx="9144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 name="グループ化 6">
            <a:extLst>
              <a:ext uri="{FF2B5EF4-FFF2-40B4-BE49-F238E27FC236}">
                <a16:creationId xmlns:a16="http://schemas.microsoft.com/office/drawing/2014/main" id="{6E81AF59-A0F5-4E4D-A25F-B05311408D37}"/>
              </a:ext>
            </a:extLst>
          </p:cNvPr>
          <p:cNvGrpSpPr/>
          <p:nvPr/>
        </p:nvGrpSpPr>
        <p:grpSpPr>
          <a:xfrm>
            <a:off x="612586" y="3248404"/>
            <a:ext cx="3410620" cy="3435497"/>
            <a:chOff x="2185011" y="1777438"/>
            <a:chExt cx="2748743" cy="2768792"/>
          </a:xfrm>
        </p:grpSpPr>
        <p:pic>
          <p:nvPicPr>
            <p:cNvPr id="6" name="図 5" descr="アイコン が含まれている画像&#10;&#10;自動的に生成された説明">
              <a:extLst>
                <a:ext uri="{FF2B5EF4-FFF2-40B4-BE49-F238E27FC236}">
                  <a16:creationId xmlns:a16="http://schemas.microsoft.com/office/drawing/2014/main" id="{5C61386C-2383-4453-A9B9-421462421A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9762" y="1777438"/>
              <a:ext cx="2378107" cy="1139860"/>
            </a:xfrm>
            <a:prstGeom prst="rect">
              <a:avLst/>
            </a:prstGeom>
          </p:spPr>
        </p:pic>
        <p:pic>
          <p:nvPicPr>
            <p:cNvPr id="2" name="図 1" descr="アイコン&#10;&#10;自動的に生成された説明">
              <a:extLst>
                <a:ext uri="{FF2B5EF4-FFF2-40B4-BE49-F238E27FC236}">
                  <a16:creationId xmlns:a16="http://schemas.microsoft.com/office/drawing/2014/main" id="{04695541-BBF1-4812-B593-B41374D2D16F}"/>
                </a:ext>
              </a:extLst>
            </p:cNvPr>
            <p:cNvPicPr>
              <a:picLocks noChangeAspect="1"/>
            </p:cNvPicPr>
            <p:nvPr/>
          </p:nvPicPr>
          <p:blipFill rotWithShape="1">
            <a:blip r:embed="rId4">
              <a:extLst>
                <a:ext uri="{28A0092B-C50C-407E-A947-70E740481C1C}">
                  <a14:useLocalDpi xmlns:a14="http://schemas.microsoft.com/office/drawing/2010/main" val="0"/>
                </a:ext>
              </a:extLst>
            </a:blip>
            <a:srcRect b="9356"/>
            <a:stretch/>
          </p:blipFill>
          <p:spPr>
            <a:xfrm>
              <a:off x="2379762" y="1877349"/>
              <a:ext cx="2334773" cy="2668881"/>
            </a:xfrm>
            <a:prstGeom prst="rect">
              <a:avLst/>
            </a:prstGeom>
          </p:spPr>
        </p:pic>
        <p:pic>
          <p:nvPicPr>
            <p:cNvPr id="4" name="図 3" descr="アイコン&#10;&#10;自動的に生成された説明">
              <a:extLst>
                <a:ext uri="{FF2B5EF4-FFF2-40B4-BE49-F238E27FC236}">
                  <a16:creationId xmlns:a16="http://schemas.microsoft.com/office/drawing/2014/main" id="{EFCEE797-809F-454C-B009-9ED21AC4AD0C}"/>
                </a:ext>
              </a:extLst>
            </p:cNvPr>
            <p:cNvPicPr>
              <a:picLocks noChangeAspect="1"/>
            </p:cNvPicPr>
            <p:nvPr/>
          </p:nvPicPr>
          <p:blipFill rotWithShape="1">
            <a:blip r:embed="rId5">
              <a:extLst>
                <a:ext uri="{28A0092B-C50C-407E-A947-70E740481C1C}">
                  <a14:useLocalDpi xmlns:a14="http://schemas.microsoft.com/office/drawing/2010/main" val="0"/>
                </a:ext>
              </a:extLst>
            </a:blip>
            <a:srcRect b="63575"/>
            <a:stretch/>
          </p:blipFill>
          <p:spPr>
            <a:xfrm>
              <a:off x="2185011" y="3221766"/>
              <a:ext cx="2748743" cy="1324464"/>
            </a:xfrm>
            <a:prstGeom prst="rect">
              <a:avLst/>
            </a:prstGeom>
          </p:spPr>
        </p:pic>
      </p:grpSp>
      <p:sp>
        <p:nvSpPr>
          <p:cNvPr id="10" name="星: 5 pt 9">
            <a:extLst>
              <a:ext uri="{FF2B5EF4-FFF2-40B4-BE49-F238E27FC236}">
                <a16:creationId xmlns:a16="http://schemas.microsoft.com/office/drawing/2014/main" id="{CBAA3403-6CD1-4DCE-8914-444D0D3C4D8A}"/>
              </a:ext>
            </a:extLst>
          </p:cNvPr>
          <p:cNvSpPr/>
          <p:nvPr/>
        </p:nvSpPr>
        <p:spPr>
          <a:xfrm>
            <a:off x="1196411" y="717847"/>
            <a:ext cx="170916" cy="179461"/>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星: 5 pt 10">
            <a:extLst>
              <a:ext uri="{FF2B5EF4-FFF2-40B4-BE49-F238E27FC236}">
                <a16:creationId xmlns:a16="http://schemas.microsoft.com/office/drawing/2014/main" id="{A6552544-2F58-45A1-8B2D-0FD7EA2A3B77}"/>
              </a:ext>
            </a:extLst>
          </p:cNvPr>
          <p:cNvSpPr/>
          <p:nvPr/>
        </p:nvSpPr>
        <p:spPr>
          <a:xfrm>
            <a:off x="2869963" y="1455590"/>
            <a:ext cx="170916" cy="179461"/>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星: 5 pt 11">
            <a:extLst>
              <a:ext uri="{FF2B5EF4-FFF2-40B4-BE49-F238E27FC236}">
                <a16:creationId xmlns:a16="http://schemas.microsoft.com/office/drawing/2014/main" id="{C0459368-AFF3-4AFA-AE79-848F6EBAD7D4}"/>
              </a:ext>
            </a:extLst>
          </p:cNvPr>
          <p:cNvSpPr/>
          <p:nvPr/>
        </p:nvSpPr>
        <p:spPr>
          <a:xfrm>
            <a:off x="3614468" y="213644"/>
            <a:ext cx="170916" cy="179461"/>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星: 5 pt 12">
            <a:extLst>
              <a:ext uri="{FF2B5EF4-FFF2-40B4-BE49-F238E27FC236}">
                <a16:creationId xmlns:a16="http://schemas.microsoft.com/office/drawing/2014/main" id="{EB1CBD6B-01A9-46D2-B942-AF87D211425B}"/>
              </a:ext>
            </a:extLst>
          </p:cNvPr>
          <p:cNvSpPr/>
          <p:nvPr/>
        </p:nvSpPr>
        <p:spPr>
          <a:xfrm>
            <a:off x="8681103" y="543542"/>
            <a:ext cx="170916" cy="179461"/>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星: 5 pt 13">
            <a:extLst>
              <a:ext uri="{FF2B5EF4-FFF2-40B4-BE49-F238E27FC236}">
                <a16:creationId xmlns:a16="http://schemas.microsoft.com/office/drawing/2014/main" id="{106BB6BC-7297-49EA-B6D7-B0D7F7431609}"/>
              </a:ext>
            </a:extLst>
          </p:cNvPr>
          <p:cNvSpPr/>
          <p:nvPr/>
        </p:nvSpPr>
        <p:spPr>
          <a:xfrm>
            <a:off x="6252672" y="807577"/>
            <a:ext cx="170916" cy="179461"/>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図 17" descr="ロゴ&#10;&#10;自動的に生成された説明">
            <a:extLst>
              <a:ext uri="{FF2B5EF4-FFF2-40B4-BE49-F238E27FC236}">
                <a16:creationId xmlns:a16="http://schemas.microsoft.com/office/drawing/2014/main" id="{DB0ED5AA-1B91-4E35-B790-0BF829B267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04805" y="0"/>
            <a:ext cx="3772239" cy="2829179"/>
          </a:xfrm>
          <a:prstGeom prst="rect">
            <a:avLst/>
          </a:prstGeom>
        </p:spPr>
      </p:pic>
      <p:grpSp>
        <p:nvGrpSpPr>
          <p:cNvPr id="20" name="グループ化 19">
            <a:extLst>
              <a:ext uri="{FF2B5EF4-FFF2-40B4-BE49-F238E27FC236}">
                <a16:creationId xmlns:a16="http://schemas.microsoft.com/office/drawing/2014/main" id="{74DE733E-EB60-4EC7-8DAF-E10A325AA097}"/>
              </a:ext>
            </a:extLst>
          </p:cNvPr>
          <p:cNvGrpSpPr/>
          <p:nvPr/>
        </p:nvGrpSpPr>
        <p:grpSpPr>
          <a:xfrm>
            <a:off x="2731855" y="0"/>
            <a:ext cx="6383708" cy="4702812"/>
            <a:chOff x="967355" y="2522176"/>
            <a:chExt cx="6383708" cy="4702812"/>
          </a:xfrm>
        </p:grpSpPr>
        <p:sp>
          <p:nvSpPr>
            <p:cNvPr id="8" name="思考の吹き出し: 雲形 7">
              <a:extLst>
                <a:ext uri="{FF2B5EF4-FFF2-40B4-BE49-F238E27FC236}">
                  <a16:creationId xmlns:a16="http://schemas.microsoft.com/office/drawing/2014/main" id="{24C383B0-D092-4A5F-9080-A07717315EA9}"/>
                </a:ext>
              </a:extLst>
            </p:cNvPr>
            <p:cNvSpPr/>
            <p:nvPr/>
          </p:nvSpPr>
          <p:spPr>
            <a:xfrm>
              <a:off x="967355" y="2522176"/>
              <a:ext cx="6383708" cy="4702812"/>
            </a:xfrm>
            <a:prstGeom prst="cloudCallout">
              <a:avLst>
                <a:gd name="adj1" fmla="val -31677"/>
                <a:gd name="adj2" fmla="val 51234"/>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descr="ロゴ&#10;&#10;自動的に生成された説明">
              <a:extLst>
                <a:ext uri="{FF2B5EF4-FFF2-40B4-BE49-F238E27FC236}">
                  <a16:creationId xmlns:a16="http://schemas.microsoft.com/office/drawing/2014/main" id="{2CC9449F-09D6-42FF-93C7-E03769296B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1784" y="2924953"/>
              <a:ext cx="5733380" cy="4300035"/>
            </a:xfrm>
            <a:prstGeom prst="rect">
              <a:avLst/>
            </a:prstGeom>
          </p:spPr>
        </p:pic>
      </p:grpSp>
    </p:spTree>
    <p:extLst>
      <p:ext uri="{BB962C8B-B14F-4D97-AF65-F5344CB8AC3E}">
        <p14:creationId xmlns:p14="http://schemas.microsoft.com/office/powerpoint/2010/main" val="203933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絵と文字の加工写真&#10;&#10;低い精度で自動的に生成された説明">
            <a:extLst>
              <a:ext uri="{FF2B5EF4-FFF2-40B4-BE49-F238E27FC236}">
                <a16:creationId xmlns:a16="http://schemas.microsoft.com/office/drawing/2014/main" id="{BD7E0C16-A458-4019-8E20-5D8FA542AF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3" name="図 2" descr="ケーキ, 食品 が含まれている画像&#10;&#10;自動的に生成された説明">
            <a:extLst>
              <a:ext uri="{FF2B5EF4-FFF2-40B4-BE49-F238E27FC236}">
                <a16:creationId xmlns:a16="http://schemas.microsoft.com/office/drawing/2014/main" id="{FF4F5157-026F-4C32-A93B-D2AEE794742E}"/>
              </a:ext>
            </a:extLst>
          </p:cNvPr>
          <p:cNvPicPr>
            <a:picLocks noChangeAspect="1"/>
          </p:cNvPicPr>
          <p:nvPr/>
        </p:nvPicPr>
        <p:blipFill rotWithShape="1">
          <a:blip r:embed="rId4">
            <a:extLst>
              <a:ext uri="{28A0092B-C50C-407E-A947-70E740481C1C}">
                <a14:useLocalDpi xmlns:a14="http://schemas.microsoft.com/office/drawing/2010/main" val="0"/>
              </a:ext>
            </a:extLst>
          </a:blip>
          <a:srcRect b="22974"/>
          <a:stretch/>
        </p:blipFill>
        <p:spPr>
          <a:xfrm>
            <a:off x="1298959" y="606795"/>
            <a:ext cx="5650835" cy="3204630"/>
          </a:xfrm>
          <a:prstGeom prst="rect">
            <a:avLst/>
          </a:prstGeom>
        </p:spPr>
      </p:pic>
      <p:sp>
        <p:nvSpPr>
          <p:cNvPr id="6" name="楕円 5">
            <a:extLst>
              <a:ext uri="{FF2B5EF4-FFF2-40B4-BE49-F238E27FC236}">
                <a16:creationId xmlns:a16="http://schemas.microsoft.com/office/drawing/2014/main" id="{C0B2FA47-78FD-48D3-B8CE-32F75A03D4A3}"/>
              </a:ext>
            </a:extLst>
          </p:cNvPr>
          <p:cNvSpPr/>
          <p:nvPr/>
        </p:nvSpPr>
        <p:spPr>
          <a:xfrm>
            <a:off x="4571999" y="3811425"/>
            <a:ext cx="282011" cy="10255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6F196F68-2CDB-4AE6-A852-78CEBEBD8B3E}"/>
              </a:ext>
            </a:extLst>
          </p:cNvPr>
          <p:cNvSpPr/>
          <p:nvPr/>
        </p:nvSpPr>
        <p:spPr>
          <a:xfrm>
            <a:off x="4920952" y="3811425"/>
            <a:ext cx="282011" cy="10255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19FEE39B-C581-4F28-BD60-56DFB7D560A8}"/>
              </a:ext>
            </a:extLst>
          </p:cNvPr>
          <p:cNvGrpSpPr/>
          <p:nvPr/>
        </p:nvGrpSpPr>
        <p:grpSpPr>
          <a:xfrm>
            <a:off x="5573923" y="205143"/>
            <a:ext cx="3322249" cy="2871387"/>
            <a:chOff x="5573923" y="205143"/>
            <a:chExt cx="3322249" cy="2871387"/>
          </a:xfrm>
        </p:grpSpPr>
        <p:sp>
          <p:nvSpPr>
            <p:cNvPr id="8" name="吹き出し: 円形 7">
              <a:extLst>
                <a:ext uri="{FF2B5EF4-FFF2-40B4-BE49-F238E27FC236}">
                  <a16:creationId xmlns:a16="http://schemas.microsoft.com/office/drawing/2014/main" id="{D0B30EAE-17A8-4A25-8F5D-88847061ABE4}"/>
                </a:ext>
              </a:extLst>
            </p:cNvPr>
            <p:cNvSpPr/>
            <p:nvPr/>
          </p:nvSpPr>
          <p:spPr>
            <a:xfrm>
              <a:off x="5573923" y="205143"/>
              <a:ext cx="3322249" cy="2871387"/>
            </a:xfrm>
            <a:prstGeom prst="wedgeEllipseCallout">
              <a:avLst>
                <a:gd name="adj1" fmla="val -66620"/>
                <a:gd name="adj2" fmla="val 1547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テキスト ボックス 9">
              <a:extLst>
                <a:ext uri="{FF2B5EF4-FFF2-40B4-BE49-F238E27FC236}">
                  <a16:creationId xmlns:a16="http://schemas.microsoft.com/office/drawing/2014/main" id="{F524A7B8-832F-46EC-B9DB-49496E1E9D4A}"/>
                </a:ext>
              </a:extLst>
            </p:cNvPr>
            <p:cNvSpPr txBox="1"/>
            <p:nvPr/>
          </p:nvSpPr>
          <p:spPr>
            <a:xfrm>
              <a:off x="5856557" y="940037"/>
              <a:ext cx="3039615" cy="1569660"/>
            </a:xfrm>
            <a:prstGeom prst="rect">
              <a:avLst/>
            </a:prstGeom>
            <a:noFill/>
          </p:spPr>
          <p:txBody>
            <a:bodyPr wrap="none" rtlCol="0">
              <a:spAutoFit/>
            </a:bodyPr>
            <a:lstStyle/>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と～ってもあつくて、</a:t>
              </a:r>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こおりがほとんど</a:t>
              </a:r>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とけちゃった</a:t>
              </a:r>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どうしよう！</a:t>
              </a:r>
            </a:p>
          </p:txBody>
        </p:sp>
      </p:grpSp>
    </p:spTree>
    <p:extLst>
      <p:ext uri="{BB962C8B-B14F-4D97-AF65-F5344CB8AC3E}">
        <p14:creationId xmlns:p14="http://schemas.microsoft.com/office/powerpoint/2010/main" val="102252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ランプ が含まれている画像&#10;&#10;自動的に生成された説明">
            <a:extLst>
              <a:ext uri="{FF2B5EF4-FFF2-40B4-BE49-F238E27FC236}">
                <a16:creationId xmlns:a16="http://schemas.microsoft.com/office/drawing/2014/main" id="{B5A461D2-F612-4D8F-A3A7-3ACACE53C8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3901" y="94004"/>
            <a:ext cx="5306938" cy="5306938"/>
          </a:xfrm>
          <a:prstGeom prst="rect">
            <a:avLst/>
          </a:prstGeom>
        </p:spPr>
      </p:pic>
      <p:pic>
        <p:nvPicPr>
          <p:cNvPr id="5" name="図 4">
            <a:extLst>
              <a:ext uri="{FF2B5EF4-FFF2-40B4-BE49-F238E27FC236}">
                <a16:creationId xmlns:a16="http://schemas.microsoft.com/office/drawing/2014/main" id="{8F833A06-322A-41B4-8160-5C37351F7C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095186" y="2512355"/>
            <a:ext cx="2523852" cy="2170791"/>
          </a:xfrm>
          <a:prstGeom prst="rect">
            <a:avLst/>
          </a:prstGeom>
        </p:spPr>
      </p:pic>
      <p:pic>
        <p:nvPicPr>
          <p:cNvPr id="7" name="図 6" descr="ロゴ&#10;&#10;自動的に生成された説明">
            <a:extLst>
              <a:ext uri="{FF2B5EF4-FFF2-40B4-BE49-F238E27FC236}">
                <a16:creationId xmlns:a16="http://schemas.microsoft.com/office/drawing/2014/main" id="{7ED41220-7127-4E47-9B6B-7E54B4105C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902702">
            <a:off x="5034281" y="754393"/>
            <a:ext cx="1686178" cy="1688880"/>
          </a:xfrm>
          <a:prstGeom prst="rect">
            <a:avLst/>
          </a:prstGeom>
        </p:spPr>
      </p:pic>
      <p:pic>
        <p:nvPicPr>
          <p:cNvPr id="9" name="図 8" descr="アイコン&#10;&#10;自動的に生成された説明">
            <a:extLst>
              <a:ext uri="{FF2B5EF4-FFF2-40B4-BE49-F238E27FC236}">
                <a16:creationId xmlns:a16="http://schemas.microsoft.com/office/drawing/2014/main" id="{B4158DC6-DF57-446C-AEBD-7E63CD802E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52091" y="2191076"/>
            <a:ext cx="4228973" cy="3171731"/>
          </a:xfrm>
          <a:prstGeom prst="rect">
            <a:avLst/>
          </a:prstGeom>
        </p:spPr>
      </p:pic>
      <p:grpSp>
        <p:nvGrpSpPr>
          <p:cNvPr id="14" name="グループ化 13">
            <a:extLst>
              <a:ext uri="{FF2B5EF4-FFF2-40B4-BE49-F238E27FC236}">
                <a16:creationId xmlns:a16="http://schemas.microsoft.com/office/drawing/2014/main" id="{03EF1A02-15EF-484D-8AB3-4F69976EDED5}"/>
              </a:ext>
            </a:extLst>
          </p:cNvPr>
          <p:cNvGrpSpPr/>
          <p:nvPr/>
        </p:nvGrpSpPr>
        <p:grpSpPr>
          <a:xfrm>
            <a:off x="2114939" y="3014522"/>
            <a:ext cx="1093275" cy="982039"/>
            <a:chOff x="2114939" y="3014522"/>
            <a:chExt cx="1093275" cy="982039"/>
          </a:xfrm>
        </p:grpSpPr>
        <p:pic>
          <p:nvPicPr>
            <p:cNvPr id="11" name="図 10" descr="アイコン&#10;&#10;自動的に生成された説明">
              <a:extLst>
                <a:ext uri="{FF2B5EF4-FFF2-40B4-BE49-F238E27FC236}">
                  <a16:creationId xmlns:a16="http://schemas.microsoft.com/office/drawing/2014/main" id="{E570A41D-82FF-4570-89CF-39F4B1BD75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1877986">
              <a:off x="2114939" y="3014522"/>
              <a:ext cx="439239" cy="661134"/>
            </a:xfrm>
            <a:prstGeom prst="rect">
              <a:avLst/>
            </a:prstGeom>
          </p:spPr>
        </p:pic>
        <p:pic>
          <p:nvPicPr>
            <p:cNvPr id="12" name="図 11" descr="アイコン&#10;&#10;自動的に生成された説明">
              <a:extLst>
                <a:ext uri="{FF2B5EF4-FFF2-40B4-BE49-F238E27FC236}">
                  <a16:creationId xmlns:a16="http://schemas.microsoft.com/office/drawing/2014/main" id="{4A028338-C39D-49F9-ABB6-343870EAB4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586738">
              <a:off x="2425816" y="3143921"/>
              <a:ext cx="439239" cy="661134"/>
            </a:xfrm>
            <a:prstGeom prst="rect">
              <a:avLst/>
            </a:prstGeom>
          </p:spPr>
        </p:pic>
        <p:pic>
          <p:nvPicPr>
            <p:cNvPr id="13" name="図 12" descr="アイコン&#10;&#10;自動的に生成された説明">
              <a:extLst>
                <a:ext uri="{FF2B5EF4-FFF2-40B4-BE49-F238E27FC236}">
                  <a16:creationId xmlns:a16="http://schemas.microsoft.com/office/drawing/2014/main" id="{8DA160A1-E398-41D5-A28C-B543E949A3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780049">
              <a:off x="2658027" y="3446375"/>
              <a:ext cx="439239" cy="661134"/>
            </a:xfrm>
            <a:prstGeom prst="rect">
              <a:avLst/>
            </a:prstGeom>
          </p:spPr>
        </p:pic>
      </p:grpSp>
      <p:grpSp>
        <p:nvGrpSpPr>
          <p:cNvPr id="15" name="グループ化 14">
            <a:extLst>
              <a:ext uri="{FF2B5EF4-FFF2-40B4-BE49-F238E27FC236}">
                <a16:creationId xmlns:a16="http://schemas.microsoft.com/office/drawing/2014/main" id="{3211CD83-A410-4514-B59F-95BA4D103825}"/>
              </a:ext>
            </a:extLst>
          </p:cNvPr>
          <p:cNvGrpSpPr/>
          <p:nvPr/>
        </p:nvGrpSpPr>
        <p:grpSpPr>
          <a:xfrm>
            <a:off x="2023681" y="1016063"/>
            <a:ext cx="835870" cy="718301"/>
            <a:chOff x="2114939" y="3014522"/>
            <a:chExt cx="1093275" cy="982039"/>
          </a:xfrm>
        </p:grpSpPr>
        <p:pic>
          <p:nvPicPr>
            <p:cNvPr id="16" name="図 15" descr="アイコン&#10;&#10;自動的に生成された説明">
              <a:extLst>
                <a:ext uri="{FF2B5EF4-FFF2-40B4-BE49-F238E27FC236}">
                  <a16:creationId xmlns:a16="http://schemas.microsoft.com/office/drawing/2014/main" id="{CCECFBB1-FB76-422B-823C-7F0BCF9BE0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1877986">
              <a:off x="2114939" y="3014522"/>
              <a:ext cx="439239" cy="661134"/>
            </a:xfrm>
            <a:prstGeom prst="rect">
              <a:avLst/>
            </a:prstGeom>
          </p:spPr>
        </p:pic>
        <p:pic>
          <p:nvPicPr>
            <p:cNvPr id="17" name="図 16" descr="アイコン&#10;&#10;自動的に生成された説明">
              <a:extLst>
                <a:ext uri="{FF2B5EF4-FFF2-40B4-BE49-F238E27FC236}">
                  <a16:creationId xmlns:a16="http://schemas.microsoft.com/office/drawing/2014/main" id="{80E00B23-31CE-404A-BB9A-5DA365CDAC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586738">
              <a:off x="2425816" y="3143921"/>
              <a:ext cx="439239" cy="661134"/>
            </a:xfrm>
            <a:prstGeom prst="rect">
              <a:avLst/>
            </a:prstGeom>
          </p:spPr>
        </p:pic>
        <p:pic>
          <p:nvPicPr>
            <p:cNvPr id="18" name="図 17" descr="アイコン&#10;&#10;自動的に生成された説明">
              <a:extLst>
                <a:ext uri="{FF2B5EF4-FFF2-40B4-BE49-F238E27FC236}">
                  <a16:creationId xmlns:a16="http://schemas.microsoft.com/office/drawing/2014/main" id="{4CBF9675-5139-45F4-B445-AEEEFF4A43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780049">
              <a:off x="2658027" y="3446375"/>
              <a:ext cx="439239" cy="661134"/>
            </a:xfrm>
            <a:prstGeom prst="rect">
              <a:avLst/>
            </a:prstGeom>
          </p:spPr>
        </p:pic>
      </p:grpSp>
      <p:grpSp>
        <p:nvGrpSpPr>
          <p:cNvPr id="19" name="グループ化 18">
            <a:extLst>
              <a:ext uri="{FF2B5EF4-FFF2-40B4-BE49-F238E27FC236}">
                <a16:creationId xmlns:a16="http://schemas.microsoft.com/office/drawing/2014/main" id="{96443E87-0BC8-40D6-8C95-656EB78AF3D6}"/>
              </a:ext>
            </a:extLst>
          </p:cNvPr>
          <p:cNvGrpSpPr/>
          <p:nvPr/>
        </p:nvGrpSpPr>
        <p:grpSpPr>
          <a:xfrm rot="17914578">
            <a:off x="7597595" y="4324023"/>
            <a:ext cx="835870" cy="718301"/>
            <a:chOff x="2114939" y="3014522"/>
            <a:chExt cx="1093275" cy="982039"/>
          </a:xfrm>
        </p:grpSpPr>
        <p:pic>
          <p:nvPicPr>
            <p:cNvPr id="20" name="図 19" descr="アイコン&#10;&#10;自動的に生成された説明">
              <a:extLst>
                <a:ext uri="{FF2B5EF4-FFF2-40B4-BE49-F238E27FC236}">
                  <a16:creationId xmlns:a16="http://schemas.microsoft.com/office/drawing/2014/main" id="{FC3CD9CF-931A-4A88-988A-597E7DBC9E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1877986">
              <a:off x="2114939" y="3014522"/>
              <a:ext cx="439239" cy="661134"/>
            </a:xfrm>
            <a:prstGeom prst="rect">
              <a:avLst/>
            </a:prstGeom>
          </p:spPr>
        </p:pic>
        <p:pic>
          <p:nvPicPr>
            <p:cNvPr id="21" name="図 20" descr="アイコン&#10;&#10;自動的に生成された説明">
              <a:extLst>
                <a:ext uri="{FF2B5EF4-FFF2-40B4-BE49-F238E27FC236}">
                  <a16:creationId xmlns:a16="http://schemas.microsoft.com/office/drawing/2014/main" id="{B265A054-B61C-4C07-89D7-05467455AF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586738">
              <a:off x="2425816" y="3143921"/>
              <a:ext cx="439239" cy="661134"/>
            </a:xfrm>
            <a:prstGeom prst="rect">
              <a:avLst/>
            </a:prstGeom>
          </p:spPr>
        </p:pic>
        <p:pic>
          <p:nvPicPr>
            <p:cNvPr id="22" name="図 21" descr="アイコン&#10;&#10;自動的に生成された説明">
              <a:extLst>
                <a:ext uri="{FF2B5EF4-FFF2-40B4-BE49-F238E27FC236}">
                  <a16:creationId xmlns:a16="http://schemas.microsoft.com/office/drawing/2014/main" id="{9FCFF16C-520A-46B0-A7DF-E19BA88DA4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780049">
              <a:off x="2658027" y="3446375"/>
              <a:ext cx="439239" cy="661134"/>
            </a:xfrm>
            <a:prstGeom prst="rect">
              <a:avLst/>
            </a:prstGeom>
          </p:spPr>
        </p:pic>
      </p:grpSp>
      <p:grpSp>
        <p:nvGrpSpPr>
          <p:cNvPr id="24" name="グループ化 23">
            <a:extLst>
              <a:ext uri="{FF2B5EF4-FFF2-40B4-BE49-F238E27FC236}">
                <a16:creationId xmlns:a16="http://schemas.microsoft.com/office/drawing/2014/main" id="{03317E05-BEA6-4F90-90CB-7BD3CE7CA6CD}"/>
              </a:ext>
            </a:extLst>
          </p:cNvPr>
          <p:cNvGrpSpPr/>
          <p:nvPr/>
        </p:nvGrpSpPr>
        <p:grpSpPr>
          <a:xfrm>
            <a:off x="5573923" y="205143"/>
            <a:ext cx="3322249" cy="2871387"/>
            <a:chOff x="5573923" y="205143"/>
            <a:chExt cx="3322249" cy="2871387"/>
          </a:xfrm>
          <a:solidFill>
            <a:schemeClr val="accent2"/>
          </a:solidFill>
        </p:grpSpPr>
        <p:sp>
          <p:nvSpPr>
            <p:cNvPr id="25" name="吹き出し: 円形 24">
              <a:extLst>
                <a:ext uri="{FF2B5EF4-FFF2-40B4-BE49-F238E27FC236}">
                  <a16:creationId xmlns:a16="http://schemas.microsoft.com/office/drawing/2014/main" id="{548BCF7A-9B36-44AF-9B32-F17449BC82BF}"/>
                </a:ext>
              </a:extLst>
            </p:cNvPr>
            <p:cNvSpPr/>
            <p:nvPr/>
          </p:nvSpPr>
          <p:spPr>
            <a:xfrm>
              <a:off x="5573923" y="205143"/>
              <a:ext cx="3322249" cy="2871387"/>
            </a:xfrm>
            <a:prstGeom prst="wedgeEllipseCallout">
              <a:avLst>
                <a:gd name="adj1" fmla="val -66620"/>
                <a:gd name="adj2" fmla="val 154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 name="テキスト ボックス 25">
              <a:extLst>
                <a:ext uri="{FF2B5EF4-FFF2-40B4-BE49-F238E27FC236}">
                  <a16:creationId xmlns:a16="http://schemas.microsoft.com/office/drawing/2014/main" id="{CA583F8D-0446-49DE-9364-A018AE99BB1C}"/>
                </a:ext>
              </a:extLst>
            </p:cNvPr>
            <p:cNvSpPr txBox="1"/>
            <p:nvPr/>
          </p:nvSpPr>
          <p:spPr>
            <a:xfrm>
              <a:off x="6050008" y="824553"/>
              <a:ext cx="2536272" cy="1569660"/>
            </a:xfrm>
            <a:prstGeom prst="rect">
              <a:avLst/>
            </a:prstGeom>
            <a:grpFill/>
          </p:spPr>
          <p:txBody>
            <a:bodyPr wrap="none" rtlCol="0">
              <a:spAutoFit/>
            </a:bodyPr>
            <a:lstStyle/>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おうちがかじに</a:t>
              </a:r>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なっちゃったよ～</a:t>
              </a:r>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どこにすめば</a:t>
              </a:r>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いいんだろう？</a:t>
              </a:r>
            </a:p>
          </p:txBody>
        </p:sp>
      </p:grpSp>
    </p:spTree>
    <p:extLst>
      <p:ext uri="{BB962C8B-B14F-4D97-AF65-F5344CB8AC3E}">
        <p14:creationId xmlns:p14="http://schemas.microsoft.com/office/powerpoint/2010/main" val="3507202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5E-6 2.96296E-6 L -0.27604 0.11666 " pathEditMode="relative" rAng="0" ptsTypes="AA">
                                      <p:cBhvr>
                                        <p:cTn id="6" dur="2000" fill="hold"/>
                                        <p:tgtEl>
                                          <p:spTgt spid="5"/>
                                        </p:tgtEl>
                                        <p:attrNameLst>
                                          <p:attrName>ppt_x</p:attrName>
                                          <p:attrName>ppt_y</p:attrName>
                                        </p:attrNameLst>
                                      </p:cBhvr>
                                      <p:rCtr x="-13802" y="5833"/>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1.66667E-6 -1.85185E-6 L -0.44184 0.02847 " pathEditMode="relative" rAng="0" ptsTypes="AA">
                                      <p:cBhvr>
                                        <p:cTn id="10" dur="2000" fill="hold"/>
                                        <p:tgtEl>
                                          <p:spTgt spid="7"/>
                                        </p:tgtEl>
                                        <p:attrNameLst>
                                          <p:attrName>ppt_x</p:attrName>
                                          <p:attrName>ppt_y</p:attrName>
                                        </p:attrNameLst>
                                      </p:cBhvr>
                                      <p:rCtr x="-22101" y="1412"/>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5.55556E-7 -4.44444E-6 L 0.13542 0.28218 " pathEditMode="relative" rAng="0" ptsTypes="AA">
                                      <p:cBhvr>
                                        <p:cTn id="14" dur="2000" fill="hold"/>
                                        <p:tgtEl>
                                          <p:spTgt spid="9"/>
                                        </p:tgtEl>
                                        <p:attrNameLst>
                                          <p:attrName>ppt_x</p:attrName>
                                          <p:attrName>ppt_y</p:attrName>
                                        </p:attrNameLst>
                                      </p:cBhvr>
                                      <p:rCtr x="6771" y="14097"/>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200" y="1750510"/>
            <a:ext cx="3795565" cy="3795565"/>
          </a:xfrm>
          <a:prstGeom prst="rect">
            <a:avLst/>
          </a:prstGeom>
        </p:spPr>
      </p:pic>
      <p:grpSp>
        <p:nvGrpSpPr>
          <p:cNvPr id="3" name="グループ化 2"/>
          <p:cNvGrpSpPr/>
          <p:nvPr/>
        </p:nvGrpSpPr>
        <p:grpSpPr>
          <a:xfrm>
            <a:off x="1712187" y="1053203"/>
            <a:ext cx="5185712" cy="5383152"/>
            <a:chOff x="2537174" y="473889"/>
            <a:chExt cx="6507193" cy="6288721"/>
          </a:xfrm>
        </p:grpSpPr>
        <p:grpSp>
          <p:nvGrpSpPr>
            <p:cNvPr id="4" name="グループ化 3"/>
            <p:cNvGrpSpPr/>
            <p:nvPr/>
          </p:nvGrpSpPr>
          <p:grpSpPr>
            <a:xfrm>
              <a:off x="2537174" y="473889"/>
              <a:ext cx="3436329" cy="6209858"/>
              <a:chOff x="2537174" y="473889"/>
              <a:chExt cx="3436329" cy="6209858"/>
            </a:xfrm>
          </p:grpSpPr>
          <p:sp>
            <p:nvSpPr>
              <p:cNvPr id="16" name="雲 15"/>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7" name="雲 16"/>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8" name="雲 17"/>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9" name="雲 18"/>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0" name="雲 19"/>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1" name="雲 20"/>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2" name="雲 21"/>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3" name="雲 22"/>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4" name="雲 23"/>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5" name="雲 24"/>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5" name="グループ化 4"/>
            <p:cNvGrpSpPr/>
            <p:nvPr/>
          </p:nvGrpSpPr>
          <p:grpSpPr>
            <a:xfrm rot="10800000">
              <a:off x="5608038" y="552752"/>
              <a:ext cx="3436329" cy="6209858"/>
              <a:chOff x="2537174" y="473889"/>
              <a:chExt cx="3436329" cy="6209858"/>
            </a:xfrm>
          </p:grpSpPr>
          <p:sp>
            <p:nvSpPr>
              <p:cNvPr id="6" name="雲 5"/>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 name="雲 6"/>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 name="雲 7"/>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 name="雲 8"/>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 name="雲 9"/>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 name="雲 10"/>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 name="雲 11"/>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 name="雲 12"/>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 name="雲 13"/>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5" name="雲 14"/>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26" name="グループ化 25"/>
          <p:cNvGrpSpPr/>
          <p:nvPr/>
        </p:nvGrpSpPr>
        <p:grpSpPr>
          <a:xfrm>
            <a:off x="1040990" y="504090"/>
            <a:ext cx="6621480" cy="6063898"/>
            <a:chOff x="2537174" y="473889"/>
            <a:chExt cx="6507193" cy="6288721"/>
          </a:xfrm>
        </p:grpSpPr>
        <p:grpSp>
          <p:nvGrpSpPr>
            <p:cNvPr id="27" name="グループ化 26"/>
            <p:cNvGrpSpPr/>
            <p:nvPr/>
          </p:nvGrpSpPr>
          <p:grpSpPr>
            <a:xfrm>
              <a:off x="2537174" y="473889"/>
              <a:ext cx="3436329" cy="6209858"/>
              <a:chOff x="2537174" y="473889"/>
              <a:chExt cx="3436329" cy="6209858"/>
            </a:xfrm>
          </p:grpSpPr>
          <p:sp>
            <p:nvSpPr>
              <p:cNvPr id="39" name="雲 38"/>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0" name="雲 39"/>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1" name="雲 40"/>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2" name="雲 41"/>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3" name="雲 42"/>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4" name="雲 43"/>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5" name="雲 44"/>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6" name="雲 45"/>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7" name="雲 46"/>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8" name="雲 47"/>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28" name="グループ化 27"/>
            <p:cNvGrpSpPr/>
            <p:nvPr/>
          </p:nvGrpSpPr>
          <p:grpSpPr>
            <a:xfrm rot="10800000">
              <a:off x="5608038" y="552752"/>
              <a:ext cx="3436329" cy="6209858"/>
              <a:chOff x="2537174" y="473889"/>
              <a:chExt cx="3436329" cy="6209858"/>
            </a:xfrm>
          </p:grpSpPr>
          <p:sp>
            <p:nvSpPr>
              <p:cNvPr id="29" name="雲 28"/>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0" name="雲 29"/>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1" name="雲 30"/>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2" name="雲 31"/>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3" name="雲 32"/>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4" name="雲 33"/>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5" name="雲 34"/>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6" name="雲 35"/>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7" name="雲 36"/>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8" name="雲 37"/>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49" name="グループ化 48"/>
          <p:cNvGrpSpPr/>
          <p:nvPr/>
        </p:nvGrpSpPr>
        <p:grpSpPr>
          <a:xfrm>
            <a:off x="1550824" y="1021252"/>
            <a:ext cx="5264584" cy="5383152"/>
            <a:chOff x="2537174" y="473889"/>
            <a:chExt cx="6507193" cy="6288721"/>
          </a:xfrm>
          <a:solidFill>
            <a:srgbClr val="FFC000"/>
          </a:solidFill>
        </p:grpSpPr>
        <p:grpSp>
          <p:nvGrpSpPr>
            <p:cNvPr id="50" name="グループ化 49"/>
            <p:cNvGrpSpPr/>
            <p:nvPr/>
          </p:nvGrpSpPr>
          <p:grpSpPr>
            <a:xfrm>
              <a:off x="2537174" y="473889"/>
              <a:ext cx="3436329" cy="6209858"/>
              <a:chOff x="2537174" y="473889"/>
              <a:chExt cx="3436329" cy="6209858"/>
            </a:xfrm>
            <a:grpFill/>
          </p:grpSpPr>
          <p:sp>
            <p:nvSpPr>
              <p:cNvPr id="62" name="雲 61"/>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3" name="雲 62"/>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4" name="雲 63"/>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5" name="雲 64"/>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6" name="雲 65"/>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7" name="雲 66"/>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8" name="雲 67"/>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9" name="雲 68"/>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0" name="雲 69"/>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1" name="雲 70"/>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51" name="グループ化 50"/>
            <p:cNvGrpSpPr/>
            <p:nvPr/>
          </p:nvGrpSpPr>
          <p:grpSpPr>
            <a:xfrm rot="10800000">
              <a:off x="5608038" y="552752"/>
              <a:ext cx="3436329" cy="6209858"/>
              <a:chOff x="2537174" y="473889"/>
              <a:chExt cx="3436329" cy="6209858"/>
            </a:xfrm>
            <a:grpFill/>
          </p:grpSpPr>
          <p:sp>
            <p:nvSpPr>
              <p:cNvPr id="52" name="雲 51"/>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3" name="雲 52"/>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4" name="雲 53"/>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5" name="雲 54"/>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6" name="雲 55"/>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7" name="雲 56"/>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8" name="雲 57"/>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9" name="雲 58"/>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0" name="雲 59"/>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1" name="雲 60"/>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72" name="グループ化 71"/>
          <p:cNvGrpSpPr/>
          <p:nvPr/>
        </p:nvGrpSpPr>
        <p:grpSpPr>
          <a:xfrm>
            <a:off x="1173691" y="669411"/>
            <a:ext cx="6377428" cy="5847114"/>
            <a:chOff x="2537174" y="473889"/>
            <a:chExt cx="6507193" cy="6288721"/>
          </a:xfrm>
          <a:solidFill>
            <a:schemeClr val="accent4">
              <a:lumMod val="60000"/>
              <a:lumOff val="40000"/>
            </a:schemeClr>
          </a:solidFill>
        </p:grpSpPr>
        <p:grpSp>
          <p:nvGrpSpPr>
            <p:cNvPr id="73" name="グループ化 72"/>
            <p:cNvGrpSpPr/>
            <p:nvPr/>
          </p:nvGrpSpPr>
          <p:grpSpPr>
            <a:xfrm>
              <a:off x="2537174" y="473889"/>
              <a:ext cx="3436329" cy="6209858"/>
              <a:chOff x="2537174" y="473889"/>
              <a:chExt cx="3436329" cy="6209858"/>
            </a:xfrm>
            <a:grpFill/>
          </p:grpSpPr>
          <p:sp>
            <p:nvSpPr>
              <p:cNvPr id="85" name="雲 84"/>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6" name="雲 85"/>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7" name="雲 86"/>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8" name="雲 87"/>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9" name="雲 88"/>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0" name="雲 89"/>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1" name="雲 90"/>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2" name="雲 91"/>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3" name="雲 92"/>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4" name="雲 93"/>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74" name="グループ化 73"/>
            <p:cNvGrpSpPr/>
            <p:nvPr/>
          </p:nvGrpSpPr>
          <p:grpSpPr>
            <a:xfrm rot="10800000">
              <a:off x="5608038" y="552752"/>
              <a:ext cx="3436329" cy="6209858"/>
              <a:chOff x="2537174" y="473889"/>
              <a:chExt cx="3436329" cy="6209858"/>
            </a:xfrm>
            <a:grpFill/>
          </p:grpSpPr>
          <p:sp>
            <p:nvSpPr>
              <p:cNvPr id="75" name="雲 74"/>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6" name="雲 75"/>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7" name="雲 76"/>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8" name="雲 77"/>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9" name="雲 78"/>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0" name="雲 79"/>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1" name="雲 80"/>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2" name="雲 81"/>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3" name="雲 82"/>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4" name="雲 83"/>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95" name="グループ化 94"/>
          <p:cNvGrpSpPr/>
          <p:nvPr/>
        </p:nvGrpSpPr>
        <p:grpSpPr>
          <a:xfrm>
            <a:off x="1906599" y="958779"/>
            <a:ext cx="5186339" cy="5383152"/>
            <a:chOff x="2537174" y="473889"/>
            <a:chExt cx="6507193" cy="6288721"/>
          </a:xfrm>
          <a:solidFill>
            <a:schemeClr val="accent4">
              <a:lumMod val="60000"/>
              <a:lumOff val="40000"/>
            </a:schemeClr>
          </a:solidFill>
        </p:grpSpPr>
        <p:grpSp>
          <p:nvGrpSpPr>
            <p:cNvPr id="96" name="グループ化 95"/>
            <p:cNvGrpSpPr/>
            <p:nvPr/>
          </p:nvGrpSpPr>
          <p:grpSpPr>
            <a:xfrm>
              <a:off x="2537174" y="473889"/>
              <a:ext cx="3436329" cy="6209858"/>
              <a:chOff x="2537174" y="473889"/>
              <a:chExt cx="3436329" cy="6209858"/>
            </a:xfrm>
            <a:grpFill/>
          </p:grpSpPr>
          <p:sp>
            <p:nvSpPr>
              <p:cNvPr id="108" name="雲 107"/>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9" name="雲 108"/>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0" name="雲 109"/>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1" name="雲 110"/>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2" name="雲 111"/>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3" name="雲 112"/>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4" name="雲 113"/>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5" name="雲 114"/>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6" name="雲 115"/>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7" name="雲 116"/>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97" name="グループ化 96"/>
            <p:cNvGrpSpPr/>
            <p:nvPr/>
          </p:nvGrpSpPr>
          <p:grpSpPr>
            <a:xfrm rot="10800000">
              <a:off x="5608038" y="552752"/>
              <a:ext cx="3436329" cy="6209858"/>
              <a:chOff x="2537174" y="473889"/>
              <a:chExt cx="3436329" cy="6209858"/>
            </a:xfrm>
            <a:grpFill/>
          </p:grpSpPr>
          <p:sp>
            <p:nvSpPr>
              <p:cNvPr id="98" name="雲 97"/>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9" name="雲 98"/>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0" name="雲 99"/>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1" name="雲 100"/>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2" name="雲 101"/>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3" name="雲 102"/>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4" name="雲 103"/>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5" name="雲 104"/>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6" name="雲 105"/>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7" name="雲 106"/>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118" name="グループ化 117"/>
          <p:cNvGrpSpPr/>
          <p:nvPr/>
        </p:nvGrpSpPr>
        <p:grpSpPr>
          <a:xfrm>
            <a:off x="1935617" y="1364393"/>
            <a:ext cx="4774501" cy="4609876"/>
            <a:chOff x="2537174" y="473889"/>
            <a:chExt cx="6507193" cy="6288721"/>
          </a:xfrm>
          <a:solidFill>
            <a:srgbClr val="FFC000"/>
          </a:solidFill>
        </p:grpSpPr>
        <p:grpSp>
          <p:nvGrpSpPr>
            <p:cNvPr id="119" name="グループ化 118"/>
            <p:cNvGrpSpPr/>
            <p:nvPr/>
          </p:nvGrpSpPr>
          <p:grpSpPr>
            <a:xfrm>
              <a:off x="2537174" y="473889"/>
              <a:ext cx="3436329" cy="6209858"/>
              <a:chOff x="2537174" y="473889"/>
              <a:chExt cx="3436329" cy="6209858"/>
            </a:xfrm>
            <a:grpFill/>
          </p:grpSpPr>
          <p:sp>
            <p:nvSpPr>
              <p:cNvPr id="131" name="雲 130"/>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2" name="雲 131"/>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3" name="雲 132"/>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4" name="雲 133"/>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5" name="雲 134"/>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6" name="雲 135"/>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7" name="雲 136"/>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8" name="雲 137"/>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9" name="雲 138"/>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0" name="雲 139"/>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20" name="グループ化 119"/>
            <p:cNvGrpSpPr/>
            <p:nvPr/>
          </p:nvGrpSpPr>
          <p:grpSpPr>
            <a:xfrm rot="10800000">
              <a:off x="5608038" y="552752"/>
              <a:ext cx="3436329" cy="6209858"/>
              <a:chOff x="2537174" y="473889"/>
              <a:chExt cx="3436329" cy="6209858"/>
            </a:xfrm>
            <a:grpFill/>
          </p:grpSpPr>
          <p:sp>
            <p:nvSpPr>
              <p:cNvPr id="121" name="雲 120"/>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2" name="雲 121"/>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3" name="雲 122"/>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4" name="雲 123"/>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5" name="雲 124"/>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6" name="雲 125"/>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7" name="雲 126"/>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8" name="雲 127"/>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9" name="雲 128"/>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0" name="雲 129"/>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sp>
        <p:nvSpPr>
          <p:cNvPr id="141" name="テキスト ボックス 140"/>
          <p:cNvSpPr txBox="1"/>
          <p:nvPr/>
        </p:nvSpPr>
        <p:spPr>
          <a:xfrm rot="19979147">
            <a:off x="996956" y="1783246"/>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2" name="テキスト ボックス 141"/>
          <p:cNvSpPr txBox="1"/>
          <p:nvPr/>
        </p:nvSpPr>
        <p:spPr>
          <a:xfrm rot="20602400">
            <a:off x="2385686" y="686627"/>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3" name="テキスト ボックス 142"/>
          <p:cNvSpPr txBox="1"/>
          <p:nvPr/>
        </p:nvSpPr>
        <p:spPr>
          <a:xfrm rot="769300">
            <a:off x="4450137" y="634894"/>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4" name="テキスト ボックス 143"/>
          <p:cNvSpPr txBox="1"/>
          <p:nvPr/>
        </p:nvSpPr>
        <p:spPr>
          <a:xfrm rot="19979147">
            <a:off x="5577241" y="1408023"/>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5" name="テキスト ボックス 144"/>
          <p:cNvSpPr txBox="1"/>
          <p:nvPr/>
        </p:nvSpPr>
        <p:spPr>
          <a:xfrm rot="749799">
            <a:off x="778415" y="2882147"/>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6" name="テキスト ボックス 145"/>
          <p:cNvSpPr txBox="1"/>
          <p:nvPr/>
        </p:nvSpPr>
        <p:spPr>
          <a:xfrm rot="672617">
            <a:off x="5138810" y="5242079"/>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7" name="テキスト ボックス 146"/>
          <p:cNvSpPr txBox="1"/>
          <p:nvPr/>
        </p:nvSpPr>
        <p:spPr>
          <a:xfrm rot="21433629">
            <a:off x="5957575" y="3666336"/>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8" name="テキスト ボックス 147"/>
          <p:cNvSpPr txBox="1"/>
          <p:nvPr/>
        </p:nvSpPr>
        <p:spPr>
          <a:xfrm rot="776312">
            <a:off x="6295302" y="2613147"/>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9" name="テキスト ボックス 148"/>
          <p:cNvSpPr txBox="1"/>
          <p:nvPr/>
        </p:nvSpPr>
        <p:spPr>
          <a:xfrm rot="269171">
            <a:off x="3481887" y="5431302"/>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50" name="テキスト ボックス 149"/>
          <p:cNvSpPr txBox="1"/>
          <p:nvPr/>
        </p:nvSpPr>
        <p:spPr>
          <a:xfrm>
            <a:off x="1140482" y="4366557"/>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51" name="テキスト ボックス 150"/>
          <p:cNvSpPr txBox="1"/>
          <p:nvPr/>
        </p:nvSpPr>
        <p:spPr>
          <a:xfrm rot="409999">
            <a:off x="5723483" y="4474880"/>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52" name="テキスト ボックス 151"/>
          <p:cNvSpPr txBox="1"/>
          <p:nvPr/>
        </p:nvSpPr>
        <p:spPr>
          <a:xfrm rot="20797574">
            <a:off x="1995103" y="5195737"/>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grpSp>
        <p:nvGrpSpPr>
          <p:cNvPr id="158" name="グループ化 157"/>
          <p:cNvGrpSpPr/>
          <p:nvPr/>
        </p:nvGrpSpPr>
        <p:grpSpPr>
          <a:xfrm>
            <a:off x="5267604" y="2816677"/>
            <a:ext cx="3644846" cy="3315603"/>
            <a:chOff x="7245298" y="2505789"/>
            <a:chExt cx="4859794" cy="4420804"/>
          </a:xfrm>
        </p:grpSpPr>
        <p:sp>
          <p:nvSpPr>
            <p:cNvPr id="157" name="爆発 2 156"/>
            <p:cNvSpPr/>
            <p:nvPr/>
          </p:nvSpPr>
          <p:spPr>
            <a:xfrm rot="1073246">
              <a:off x="7245298" y="2505789"/>
              <a:ext cx="4859794" cy="4420804"/>
            </a:xfrm>
            <a:prstGeom prst="irregularSeal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56" name="テキスト ボックス 155"/>
            <p:cNvSpPr txBox="1"/>
            <p:nvPr/>
          </p:nvSpPr>
          <p:spPr>
            <a:xfrm>
              <a:off x="7785682" y="4107330"/>
              <a:ext cx="3621077" cy="966248"/>
            </a:xfrm>
            <a:prstGeom prst="rect">
              <a:avLst/>
            </a:prstGeom>
            <a:noFill/>
            <a:ln>
              <a:noFill/>
            </a:ln>
          </p:spPr>
          <p:txBody>
            <a:bodyPr wrap="none" rtlCol="0">
              <a:spAutoFit/>
            </a:bodyPr>
            <a:lstStyle/>
            <a:p>
              <a:pPr>
                <a:lnSpc>
                  <a:spcPct val="150000"/>
                </a:lnSpc>
              </a:pPr>
              <a:r>
                <a:rPr lang="ja-JP" altLang="en-US" sz="3300" b="1"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あついよ～～</a:t>
              </a:r>
              <a:endParaRPr kumimoji="1" lang="ja-JP" altLang="en-US" b="1"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grpSp>
    </p:spTree>
    <p:extLst>
      <p:ext uri="{BB962C8B-B14F-4D97-AF65-F5344CB8AC3E}">
        <p14:creationId xmlns:p14="http://schemas.microsoft.com/office/powerpoint/2010/main" val="386114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40E5312D-B4DA-4931-80C5-2813FC079011}"/>
              </a:ext>
            </a:extLst>
          </p:cNvPr>
          <p:cNvSpPr/>
          <p:nvPr/>
        </p:nvSpPr>
        <p:spPr>
          <a:xfrm>
            <a:off x="0" y="0"/>
            <a:ext cx="9144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ローチャート: 論理積ゲート 6">
            <a:extLst>
              <a:ext uri="{FF2B5EF4-FFF2-40B4-BE49-F238E27FC236}">
                <a16:creationId xmlns:a16="http://schemas.microsoft.com/office/drawing/2014/main" id="{C9DA7284-327E-46EB-ABA9-12E8AD536232}"/>
              </a:ext>
            </a:extLst>
          </p:cNvPr>
          <p:cNvSpPr/>
          <p:nvPr/>
        </p:nvSpPr>
        <p:spPr>
          <a:xfrm rot="16200000">
            <a:off x="1536817" y="-749181"/>
            <a:ext cx="6070363" cy="9143999"/>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descr="アイコン が含まれている画像&#10;&#10;自動的に生成された説明">
            <a:extLst>
              <a:ext uri="{FF2B5EF4-FFF2-40B4-BE49-F238E27FC236}">
                <a16:creationId xmlns:a16="http://schemas.microsoft.com/office/drawing/2014/main" id="{362366D3-9B11-477F-8DED-CF6B225F0A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28599">
            <a:off x="5637496" y="1044287"/>
            <a:ext cx="2950738" cy="1414330"/>
          </a:xfrm>
          <a:prstGeom prst="rect">
            <a:avLst/>
          </a:prstGeom>
        </p:spPr>
      </p:pic>
      <p:pic>
        <p:nvPicPr>
          <p:cNvPr id="3" name="図 2" descr="図形 が含まれている画像&#10;&#10;自動的に生成された説明">
            <a:extLst>
              <a:ext uri="{FF2B5EF4-FFF2-40B4-BE49-F238E27FC236}">
                <a16:creationId xmlns:a16="http://schemas.microsoft.com/office/drawing/2014/main" id="{824324E3-B862-49C0-BFDB-77A8D65EBA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2832" y="762932"/>
            <a:ext cx="3570152" cy="4357968"/>
          </a:xfrm>
          <a:prstGeom prst="rect">
            <a:avLst/>
          </a:prstGeom>
        </p:spPr>
      </p:pic>
      <p:pic>
        <p:nvPicPr>
          <p:cNvPr id="4" name="図 3" descr="アイコン&#10;&#10;自動的に生成された説明">
            <a:extLst>
              <a:ext uri="{FF2B5EF4-FFF2-40B4-BE49-F238E27FC236}">
                <a16:creationId xmlns:a16="http://schemas.microsoft.com/office/drawing/2014/main" id="{5650E549-7EE4-42A8-9789-174AA6866B6B}"/>
              </a:ext>
            </a:extLst>
          </p:cNvPr>
          <p:cNvPicPr>
            <a:picLocks noChangeAspect="1"/>
          </p:cNvPicPr>
          <p:nvPr/>
        </p:nvPicPr>
        <p:blipFill rotWithShape="1">
          <a:blip r:embed="rId5">
            <a:extLst>
              <a:ext uri="{28A0092B-C50C-407E-A947-70E740481C1C}">
                <a14:useLocalDpi xmlns:a14="http://schemas.microsoft.com/office/drawing/2010/main" val="0"/>
              </a:ext>
            </a:extLst>
          </a:blip>
          <a:srcRect t="-1" b="-1604"/>
          <a:stretch/>
        </p:blipFill>
        <p:spPr>
          <a:xfrm rot="19973951">
            <a:off x="964547" y="2867241"/>
            <a:ext cx="3161587" cy="4249411"/>
          </a:xfrm>
          <a:prstGeom prst="rect">
            <a:avLst/>
          </a:prstGeom>
        </p:spPr>
      </p:pic>
    </p:spTree>
    <p:extLst>
      <p:ext uri="{BB962C8B-B14F-4D97-AF65-F5344CB8AC3E}">
        <p14:creationId xmlns:p14="http://schemas.microsoft.com/office/powerpoint/2010/main" val="3439105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path" presetSubtype="0" accel="50000" decel="50000" fill="hold" nodeType="clickEffect">
                                  <p:stCondLst>
                                    <p:cond delay="0"/>
                                  </p:stCondLst>
                                  <p:childTnLst>
                                    <p:animMotion origin="layout" path="M -0.06979 -0.00163 L -0.00278 -0.09931 C 0.01129 -0.1213 0.03229 -0.13311 0.05417 -0.13311 C 0.07917 -0.13311 0.09913 -0.1213 0.1132 -0.09931 L 0.18021 -0.00163 " pathEditMode="relative" rAng="0" ptsTypes="AAAAA">
                                      <p:cBhvr>
                                        <p:cTn id="6" dur="1250" fill="hold"/>
                                        <p:tgtEl>
                                          <p:spTgt spid="3"/>
                                        </p:tgtEl>
                                        <p:attrNameLst>
                                          <p:attrName>ppt_x</p:attrName>
                                          <p:attrName>ppt_y</p:attrName>
                                        </p:attrNameLst>
                                      </p:cBhvr>
                                      <p:rCtr x="12500" y="-657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830EE36B-83FC-4B65-85E3-F5E0998F6E0C}"/>
              </a:ext>
            </a:extLst>
          </p:cNvPr>
          <p:cNvSpPr/>
          <p:nvPr/>
        </p:nvSpPr>
        <p:spPr>
          <a:xfrm>
            <a:off x="0" y="0"/>
            <a:ext cx="9144000"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ローチャート: 論理積ゲート 6">
            <a:extLst>
              <a:ext uri="{FF2B5EF4-FFF2-40B4-BE49-F238E27FC236}">
                <a16:creationId xmlns:a16="http://schemas.microsoft.com/office/drawing/2014/main" id="{5D6B9D3E-C0BB-4827-B212-E1C6A7575747}"/>
              </a:ext>
            </a:extLst>
          </p:cNvPr>
          <p:cNvSpPr/>
          <p:nvPr/>
        </p:nvSpPr>
        <p:spPr>
          <a:xfrm rot="16200000">
            <a:off x="1536817" y="-749181"/>
            <a:ext cx="6070363" cy="9143999"/>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7D85B082-7B6A-4CA5-8611-A6D7D8ACA6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50961"/>
            <a:ext cx="4341062" cy="4417810"/>
          </a:xfrm>
          <a:prstGeom prst="rect">
            <a:avLst/>
          </a:prstGeom>
        </p:spPr>
      </p:pic>
      <p:pic>
        <p:nvPicPr>
          <p:cNvPr id="5" name="図 4" descr="図形, 円&#10;&#10;自動的に生成された説明">
            <a:extLst>
              <a:ext uri="{FF2B5EF4-FFF2-40B4-BE49-F238E27FC236}">
                <a16:creationId xmlns:a16="http://schemas.microsoft.com/office/drawing/2014/main" id="{1DD9E57B-75D7-41D3-BCA7-CC019B16F9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1876" y="2414717"/>
            <a:ext cx="4303617" cy="3336823"/>
          </a:xfrm>
          <a:prstGeom prst="rect">
            <a:avLst/>
          </a:prstGeom>
        </p:spPr>
      </p:pic>
    </p:spTree>
    <p:extLst>
      <p:ext uri="{BB962C8B-B14F-4D97-AF65-F5344CB8AC3E}">
        <p14:creationId xmlns:p14="http://schemas.microsoft.com/office/powerpoint/2010/main" val="183202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1+#ppt_w/2"/>
                                          </p:val>
                                        </p:tav>
                                        <p:tav tm="100000">
                                          <p:val>
                                            <p:strVal val="#ppt_x"/>
                                          </p:val>
                                        </p:tav>
                                      </p:tavLst>
                                    </p:anim>
                                    <p:anim calcmode="lin" valueType="num">
                                      <p:cBhvr additive="base">
                                        <p:cTn id="8"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アイコン&#10;&#10;自動的に生成された説明">
            <a:extLst>
              <a:ext uri="{FF2B5EF4-FFF2-40B4-BE49-F238E27FC236}">
                <a16:creationId xmlns:a16="http://schemas.microsoft.com/office/drawing/2014/main" id="{E942DE77-82BA-4759-8B83-9FBC6304AC32}"/>
              </a:ext>
            </a:extLst>
          </p:cNvPr>
          <p:cNvPicPr>
            <a:picLocks noChangeAspect="1"/>
          </p:cNvPicPr>
          <p:nvPr/>
        </p:nvPicPr>
        <p:blipFill rotWithShape="1">
          <a:blip r:embed="rId3">
            <a:extLst>
              <a:ext uri="{28A0092B-C50C-407E-A947-70E740481C1C}">
                <a14:useLocalDpi xmlns:a14="http://schemas.microsoft.com/office/drawing/2010/main" val="0"/>
              </a:ext>
            </a:extLst>
          </a:blip>
          <a:srcRect b="42195"/>
          <a:stretch/>
        </p:blipFill>
        <p:spPr>
          <a:xfrm>
            <a:off x="5973022" y="4954845"/>
            <a:ext cx="2239621" cy="1863263"/>
          </a:xfrm>
          <a:prstGeom prst="rect">
            <a:avLst/>
          </a:prstGeom>
        </p:spPr>
      </p:pic>
      <p:pic>
        <p:nvPicPr>
          <p:cNvPr id="4" name="図 3" descr="絵と文字の加工写真&#10;&#10;低い精度で自動的に生成された説明">
            <a:extLst>
              <a:ext uri="{FF2B5EF4-FFF2-40B4-BE49-F238E27FC236}">
                <a16:creationId xmlns:a16="http://schemas.microsoft.com/office/drawing/2014/main" id="{49B2AC87-35E7-4655-9718-E7F84A297A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415" y="257908"/>
            <a:ext cx="3938953" cy="2954215"/>
          </a:xfrm>
          <a:prstGeom prst="rect">
            <a:avLst/>
          </a:prstGeom>
        </p:spPr>
      </p:pic>
      <p:pic>
        <p:nvPicPr>
          <p:cNvPr id="5" name="図 4" descr="ケーキ, 食品 が含まれている画像&#10;&#10;自動的に生成された説明">
            <a:extLst>
              <a:ext uri="{FF2B5EF4-FFF2-40B4-BE49-F238E27FC236}">
                <a16:creationId xmlns:a16="http://schemas.microsoft.com/office/drawing/2014/main" id="{4398C021-A03E-4D38-A2E4-79034E85F1B8}"/>
              </a:ext>
            </a:extLst>
          </p:cNvPr>
          <p:cNvPicPr>
            <a:picLocks noChangeAspect="1"/>
          </p:cNvPicPr>
          <p:nvPr/>
        </p:nvPicPr>
        <p:blipFill rotWithShape="1">
          <a:blip r:embed="rId5">
            <a:extLst>
              <a:ext uri="{28A0092B-C50C-407E-A947-70E740481C1C}">
                <a14:useLocalDpi xmlns:a14="http://schemas.microsoft.com/office/drawing/2010/main" val="0"/>
              </a:ext>
            </a:extLst>
          </a:blip>
          <a:srcRect b="22974"/>
          <a:stretch/>
        </p:blipFill>
        <p:spPr>
          <a:xfrm>
            <a:off x="881434" y="536457"/>
            <a:ext cx="2434206" cy="1380456"/>
          </a:xfrm>
          <a:prstGeom prst="rect">
            <a:avLst/>
          </a:prstGeom>
        </p:spPr>
      </p:pic>
      <p:pic>
        <p:nvPicPr>
          <p:cNvPr id="6" name="図 5" descr="ランプ が含まれている画像&#10;&#10;自動的に生成された説明">
            <a:extLst>
              <a:ext uri="{FF2B5EF4-FFF2-40B4-BE49-F238E27FC236}">
                <a16:creationId xmlns:a16="http://schemas.microsoft.com/office/drawing/2014/main" id="{A4057890-D0D5-4E47-A44B-0A750DE918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99954" y="10016"/>
            <a:ext cx="4184919" cy="4184919"/>
          </a:xfrm>
          <a:prstGeom prst="rect">
            <a:avLst/>
          </a:prstGeom>
        </p:spPr>
      </p:pic>
      <p:pic>
        <p:nvPicPr>
          <p:cNvPr id="7" name="図 6">
            <a:extLst>
              <a:ext uri="{FF2B5EF4-FFF2-40B4-BE49-F238E27FC236}">
                <a16:creationId xmlns:a16="http://schemas.microsoft.com/office/drawing/2014/main" id="{D2D80DE4-8741-4FEB-9E7B-F8F09DB7E8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4383180" y="2582617"/>
            <a:ext cx="1903054" cy="1636836"/>
          </a:xfrm>
          <a:prstGeom prst="rect">
            <a:avLst/>
          </a:prstGeom>
        </p:spPr>
      </p:pic>
      <p:pic>
        <p:nvPicPr>
          <p:cNvPr id="8" name="図 7" descr="ロゴ&#10;&#10;自動的に生成された説明">
            <a:extLst>
              <a:ext uri="{FF2B5EF4-FFF2-40B4-BE49-F238E27FC236}">
                <a16:creationId xmlns:a16="http://schemas.microsoft.com/office/drawing/2014/main" id="{FF52EF40-3C18-490E-978D-A120B64144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902702">
            <a:off x="4787483" y="198531"/>
            <a:ext cx="1271425" cy="1273462"/>
          </a:xfrm>
          <a:prstGeom prst="rect">
            <a:avLst/>
          </a:prstGeom>
        </p:spPr>
      </p:pic>
      <p:pic>
        <p:nvPicPr>
          <p:cNvPr id="9" name="図 8" descr="アイコン&#10;&#10;自動的に生成された説明">
            <a:extLst>
              <a:ext uri="{FF2B5EF4-FFF2-40B4-BE49-F238E27FC236}">
                <a16:creationId xmlns:a16="http://schemas.microsoft.com/office/drawing/2014/main" id="{545A3ED7-646C-43C5-928B-0D7E21DD3DD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55239" y="2434122"/>
            <a:ext cx="3188761" cy="2391572"/>
          </a:xfrm>
          <a:prstGeom prst="rect">
            <a:avLst/>
          </a:prstGeom>
        </p:spPr>
      </p:pic>
      <p:pic>
        <p:nvPicPr>
          <p:cNvPr id="10" name="図 9">
            <a:extLst>
              <a:ext uri="{FF2B5EF4-FFF2-40B4-BE49-F238E27FC236}">
                <a16:creationId xmlns:a16="http://schemas.microsoft.com/office/drawing/2014/main" id="{93F23713-AB52-4BDA-9C34-02140FAD419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801377" y="4043635"/>
            <a:ext cx="1936855" cy="1936855"/>
          </a:xfrm>
          <a:prstGeom prst="rect">
            <a:avLst/>
          </a:prstGeom>
        </p:spPr>
      </p:pic>
      <p:grpSp>
        <p:nvGrpSpPr>
          <p:cNvPr id="11" name="グループ化 10">
            <a:extLst>
              <a:ext uri="{FF2B5EF4-FFF2-40B4-BE49-F238E27FC236}">
                <a16:creationId xmlns:a16="http://schemas.microsoft.com/office/drawing/2014/main" id="{F03B8BE6-7207-48F5-BADC-30AD8B718C9F}"/>
              </a:ext>
            </a:extLst>
          </p:cNvPr>
          <p:cNvGrpSpPr/>
          <p:nvPr/>
        </p:nvGrpSpPr>
        <p:grpSpPr>
          <a:xfrm>
            <a:off x="1712187" y="3689363"/>
            <a:ext cx="2646239" cy="2746991"/>
            <a:chOff x="2537174" y="473889"/>
            <a:chExt cx="6507193" cy="6288721"/>
          </a:xfrm>
        </p:grpSpPr>
        <p:grpSp>
          <p:nvGrpSpPr>
            <p:cNvPr id="12" name="グループ化 11">
              <a:extLst>
                <a:ext uri="{FF2B5EF4-FFF2-40B4-BE49-F238E27FC236}">
                  <a16:creationId xmlns:a16="http://schemas.microsoft.com/office/drawing/2014/main" id="{5866DAF3-F421-42B4-B046-E1C79783F5D6}"/>
                </a:ext>
              </a:extLst>
            </p:cNvPr>
            <p:cNvGrpSpPr/>
            <p:nvPr/>
          </p:nvGrpSpPr>
          <p:grpSpPr>
            <a:xfrm>
              <a:off x="2537174" y="473889"/>
              <a:ext cx="3436329" cy="6209858"/>
              <a:chOff x="2537174" y="473889"/>
              <a:chExt cx="3436329" cy="6209858"/>
            </a:xfrm>
          </p:grpSpPr>
          <p:sp>
            <p:nvSpPr>
              <p:cNvPr id="24" name="雲 23">
                <a:extLst>
                  <a:ext uri="{FF2B5EF4-FFF2-40B4-BE49-F238E27FC236}">
                    <a16:creationId xmlns:a16="http://schemas.microsoft.com/office/drawing/2014/main" id="{B22C2D38-069C-43F4-93A2-F5B16BEBB11D}"/>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5" name="雲 24">
                <a:extLst>
                  <a:ext uri="{FF2B5EF4-FFF2-40B4-BE49-F238E27FC236}">
                    <a16:creationId xmlns:a16="http://schemas.microsoft.com/office/drawing/2014/main" id="{637CF883-2605-4021-9FAC-55BB805EA1B7}"/>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6" name="雲 25">
                <a:extLst>
                  <a:ext uri="{FF2B5EF4-FFF2-40B4-BE49-F238E27FC236}">
                    <a16:creationId xmlns:a16="http://schemas.microsoft.com/office/drawing/2014/main" id="{573E3D68-FA13-4552-8419-AFA49FB5C5D1}"/>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7" name="雲 26">
                <a:extLst>
                  <a:ext uri="{FF2B5EF4-FFF2-40B4-BE49-F238E27FC236}">
                    <a16:creationId xmlns:a16="http://schemas.microsoft.com/office/drawing/2014/main" id="{DBFAF9AD-9D13-40E9-AE85-A393672D7D57}"/>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8" name="雲 27">
                <a:extLst>
                  <a:ext uri="{FF2B5EF4-FFF2-40B4-BE49-F238E27FC236}">
                    <a16:creationId xmlns:a16="http://schemas.microsoft.com/office/drawing/2014/main" id="{86CFFEA4-DD3E-44C8-8466-AFEF9D2AA5E1}"/>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9" name="雲 28">
                <a:extLst>
                  <a:ext uri="{FF2B5EF4-FFF2-40B4-BE49-F238E27FC236}">
                    <a16:creationId xmlns:a16="http://schemas.microsoft.com/office/drawing/2014/main" id="{E45B4DF8-F6D9-438C-BB08-0CB7B8B5B8A6}"/>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0" name="雲 29">
                <a:extLst>
                  <a:ext uri="{FF2B5EF4-FFF2-40B4-BE49-F238E27FC236}">
                    <a16:creationId xmlns:a16="http://schemas.microsoft.com/office/drawing/2014/main" id="{6C676C68-F031-4F72-8EC1-05A52B392ECE}"/>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1" name="雲 30">
                <a:extLst>
                  <a:ext uri="{FF2B5EF4-FFF2-40B4-BE49-F238E27FC236}">
                    <a16:creationId xmlns:a16="http://schemas.microsoft.com/office/drawing/2014/main" id="{DF971120-0DA4-4D27-9BCF-F9056ADDB378}"/>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2" name="雲 31">
                <a:extLst>
                  <a:ext uri="{FF2B5EF4-FFF2-40B4-BE49-F238E27FC236}">
                    <a16:creationId xmlns:a16="http://schemas.microsoft.com/office/drawing/2014/main" id="{EE82C1C7-7816-473F-A778-68D44024D315}"/>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3" name="雲 32">
                <a:extLst>
                  <a:ext uri="{FF2B5EF4-FFF2-40B4-BE49-F238E27FC236}">
                    <a16:creationId xmlns:a16="http://schemas.microsoft.com/office/drawing/2014/main" id="{2E2213DC-6BE1-403F-A048-21C0FC767F89}"/>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3" name="グループ化 12">
              <a:extLst>
                <a:ext uri="{FF2B5EF4-FFF2-40B4-BE49-F238E27FC236}">
                  <a16:creationId xmlns:a16="http://schemas.microsoft.com/office/drawing/2014/main" id="{3621BD7E-378C-491E-AB57-383934238B48}"/>
                </a:ext>
              </a:extLst>
            </p:cNvPr>
            <p:cNvGrpSpPr/>
            <p:nvPr/>
          </p:nvGrpSpPr>
          <p:grpSpPr>
            <a:xfrm rot="10800000">
              <a:off x="5608038" y="552752"/>
              <a:ext cx="3436329" cy="6209858"/>
              <a:chOff x="2537174" y="473889"/>
              <a:chExt cx="3436329" cy="6209858"/>
            </a:xfrm>
          </p:grpSpPr>
          <p:sp>
            <p:nvSpPr>
              <p:cNvPr id="14" name="雲 13">
                <a:extLst>
                  <a:ext uri="{FF2B5EF4-FFF2-40B4-BE49-F238E27FC236}">
                    <a16:creationId xmlns:a16="http://schemas.microsoft.com/office/drawing/2014/main" id="{D9C2B72A-13F2-4839-8685-3FDC3B65A4A0}"/>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5" name="雲 14">
                <a:extLst>
                  <a:ext uri="{FF2B5EF4-FFF2-40B4-BE49-F238E27FC236}">
                    <a16:creationId xmlns:a16="http://schemas.microsoft.com/office/drawing/2014/main" id="{DD492322-9930-4EF2-91E9-E4A352F5CC1E}"/>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6" name="雲 15">
                <a:extLst>
                  <a:ext uri="{FF2B5EF4-FFF2-40B4-BE49-F238E27FC236}">
                    <a16:creationId xmlns:a16="http://schemas.microsoft.com/office/drawing/2014/main" id="{CA9BA52B-8BB6-4AFE-92EF-64753A85A2F3}"/>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7" name="雲 16">
                <a:extLst>
                  <a:ext uri="{FF2B5EF4-FFF2-40B4-BE49-F238E27FC236}">
                    <a16:creationId xmlns:a16="http://schemas.microsoft.com/office/drawing/2014/main" id="{9FE505AB-D8D6-4AB9-AA19-245F0AAE1FCB}"/>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8" name="雲 17">
                <a:extLst>
                  <a:ext uri="{FF2B5EF4-FFF2-40B4-BE49-F238E27FC236}">
                    <a16:creationId xmlns:a16="http://schemas.microsoft.com/office/drawing/2014/main" id="{25372754-0829-446D-914B-A0670698E48D}"/>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9" name="雲 18">
                <a:extLst>
                  <a:ext uri="{FF2B5EF4-FFF2-40B4-BE49-F238E27FC236}">
                    <a16:creationId xmlns:a16="http://schemas.microsoft.com/office/drawing/2014/main" id="{CA88724E-512B-4146-8827-8B79692B507F}"/>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0" name="雲 19">
                <a:extLst>
                  <a:ext uri="{FF2B5EF4-FFF2-40B4-BE49-F238E27FC236}">
                    <a16:creationId xmlns:a16="http://schemas.microsoft.com/office/drawing/2014/main" id="{B47B1123-22AA-4E7E-9CE6-9E7E603B47E6}"/>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1" name="雲 20">
                <a:extLst>
                  <a:ext uri="{FF2B5EF4-FFF2-40B4-BE49-F238E27FC236}">
                    <a16:creationId xmlns:a16="http://schemas.microsoft.com/office/drawing/2014/main" id="{8259542E-29C5-42E6-B19C-C88D62D9594C}"/>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2" name="雲 21">
                <a:extLst>
                  <a:ext uri="{FF2B5EF4-FFF2-40B4-BE49-F238E27FC236}">
                    <a16:creationId xmlns:a16="http://schemas.microsoft.com/office/drawing/2014/main" id="{C525072A-0D4F-483A-A286-8562F637EC1C}"/>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3" name="雲 22">
                <a:extLst>
                  <a:ext uri="{FF2B5EF4-FFF2-40B4-BE49-F238E27FC236}">
                    <a16:creationId xmlns:a16="http://schemas.microsoft.com/office/drawing/2014/main" id="{0CDB666F-4A91-4403-8843-4A3D7738C3D7}"/>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34" name="グループ化 33">
            <a:extLst>
              <a:ext uri="{FF2B5EF4-FFF2-40B4-BE49-F238E27FC236}">
                <a16:creationId xmlns:a16="http://schemas.microsoft.com/office/drawing/2014/main" id="{FFF0ECDE-E187-4CF7-81AB-6C89388DE777}"/>
              </a:ext>
            </a:extLst>
          </p:cNvPr>
          <p:cNvGrpSpPr/>
          <p:nvPr/>
        </p:nvGrpSpPr>
        <p:grpSpPr>
          <a:xfrm>
            <a:off x="1040990" y="3473616"/>
            <a:ext cx="3378903" cy="3094372"/>
            <a:chOff x="2537174" y="473889"/>
            <a:chExt cx="6507193" cy="6288721"/>
          </a:xfrm>
        </p:grpSpPr>
        <p:grpSp>
          <p:nvGrpSpPr>
            <p:cNvPr id="35" name="グループ化 34">
              <a:extLst>
                <a:ext uri="{FF2B5EF4-FFF2-40B4-BE49-F238E27FC236}">
                  <a16:creationId xmlns:a16="http://schemas.microsoft.com/office/drawing/2014/main" id="{6F08485F-9B11-443A-AE84-8D2C9654DAA2}"/>
                </a:ext>
              </a:extLst>
            </p:cNvPr>
            <p:cNvGrpSpPr/>
            <p:nvPr/>
          </p:nvGrpSpPr>
          <p:grpSpPr>
            <a:xfrm>
              <a:off x="2537174" y="473889"/>
              <a:ext cx="3436329" cy="6209858"/>
              <a:chOff x="2537174" y="473889"/>
              <a:chExt cx="3436329" cy="6209858"/>
            </a:xfrm>
          </p:grpSpPr>
          <p:sp>
            <p:nvSpPr>
              <p:cNvPr id="47" name="雲 46">
                <a:extLst>
                  <a:ext uri="{FF2B5EF4-FFF2-40B4-BE49-F238E27FC236}">
                    <a16:creationId xmlns:a16="http://schemas.microsoft.com/office/drawing/2014/main" id="{DC4E5E6E-8105-4AD4-B179-28F75B1B1C76}"/>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8" name="雲 47">
                <a:extLst>
                  <a:ext uri="{FF2B5EF4-FFF2-40B4-BE49-F238E27FC236}">
                    <a16:creationId xmlns:a16="http://schemas.microsoft.com/office/drawing/2014/main" id="{24928102-A786-489C-B0C4-C6F59E187517}"/>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9" name="雲 48">
                <a:extLst>
                  <a:ext uri="{FF2B5EF4-FFF2-40B4-BE49-F238E27FC236}">
                    <a16:creationId xmlns:a16="http://schemas.microsoft.com/office/drawing/2014/main" id="{F8FC88D3-A7C1-497A-80B3-79195796751F}"/>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0" name="雲 49">
                <a:extLst>
                  <a:ext uri="{FF2B5EF4-FFF2-40B4-BE49-F238E27FC236}">
                    <a16:creationId xmlns:a16="http://schemas.microsoft.com/office/drawing/2014/main" id="{1338060B-2B0D-4C4B-AC32-2D1326CD9C71}"/>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1" name="雲 50">
                <a:extLst>
                  <a:ext uri="{FF2B5EF4-FFF2-40B4-BE49-F238E27FC236}">
                    <a16:creationId xmlns:a16="http://schemas.microsoft.com/office/drawing/2014/main" id="{732350A7-304E-4136-A317-375328F78777}"/>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2" name="雲 51">
                <a:extLst>
                  <a:ext uri="{FF2B5EF4-FFF2-40B4-BE49-F238E27FC236}">
                    <a16:creationId xmlns:a16="http://schemas.microsoft.com/office/drawing/2014/main" id="{FB88E85C-B76B-40DC-97BC-12E5EFBCCCD4}"/>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3" name="雲 52">
                <a:extLst>
                  <a:ext uri="{FF2B5EF4-FFF2-40B4-BE49-F238E27FC236}">
                    <a16:creationId xmlns:a16="http://schemas.microsoft.com/office/drawing/2014/main" id="{BAF05FF0-DB22-4F5F-A86B-A54F9A0F56F9}"/>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4" name="雲 53">
                <a:extLst>
                  <a:ext uri="{FF2B5EF4-FFF2-40B4-BE49-F238E27FC236}">
                    <a16:creationId xmlns:a16="http://schemas.microsoft.com/office/drawing/2014/main" id="{DB1D8274-A146-4BFF-9F00-739B16BACC8B}"/>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5" name="雲 54">
                <a:extLst>
                  <a:ext uri="{FF2B5EF4-FFF2-40B4-BE49-F238E27FC236}">
                    <a16:creationId xmlns:a16="http://schemas.microsoft.com/office/drawing/2014/main" id="{8D93AF64-FE41-4DF8-AA5F-A1A81FA89B56}"/>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6" name="雲 55">
                <a:extLst>
                  <a:ext uri="{FF2B5EF4-FFF2-40B4-BE49-F238E27FC236}">
                    <a16:creationId xmlns:a16="http://schemas.microsoft.com/office/drawing/2014/main" id="{53CF24A9-4995-4A21-87EE-4135D0A825F5}"/>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36" name="グループ化 35">
              <a:extLst>
                <a:ext uri="{FF2B5EF4-FFF2-40B4-BE49-F238E27FC236}">
                  <a16:creationId xmlns:a16="http://schemas.microsoft.com/office/drawing/2014/main" id="{40ADD11C-C720-41D4-8504-DCD94159213F}"/>
                </a:ext>
              </a:extLst>
            </p:cNvPr>
            <p:cNvGrpSpPr/>
            <p:nvPr/>
          </p:nvGrpSpPr>
          <p:grpSpPr>
            <a:xfrm rot="10800000">
              <a:off x="5608038" y="552752"/>
              <a:ext cx="3436329" cy="6209858"/>
              <a:chOff x="2537174" y="473889"/>
              <a:chExt cx="3436329" cy="6209858"/>
            </a:xfrm>
          </p:grpSpPr>
          <p:sp>
            <p:nvSpPr>
              <p:cNvPr id="37" name="雲 36">
                <a:extLst>
                  <a:ext uri="{FF2B5EF4-FFF2-40B4-BE49-F238E27FC236}">
                    <a16:creationId xmlns:a16="http://schemas.microsoft.com/office/drawing/2014/main" id="{50031E09-8310-4153-A185-B51B53C94FF3}"/>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8" name="雲 37">
                <a:extLst>
                  <a:ext uri="{FF2B5EF4-FFF2-40B4-BE49-F238E27FC236}">
                    <a16:creationId xmlns:a16="http://schemas.microsoft.com/office/drawing/2014/main" id="{3BACF476-863C-4C5A-8CA5-F65E0C9D5BAD}"/>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9" name="雲 38">
                <a:extLst>
                  <a:ext uri="{FF2B5EF4-FFF2-40B4-BE49-F238E27FC236}">
                    <a16:creationId xmlns:a16="http://schemas.microsoft.com/office/drawing/2014/main" id="{87D6EAE9-DB27-4E1D-8FD9-433C55F4C6CC}"/>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0" name="雲 39">
                <a:extLst>
                  <a:ext uri="{FF2B5EF4-FFF2-40B4-BE49-F238E27FC236}">
                    <a16:creationId xmlns:a16="http://schemas.microsoft.com/office/drawing/2014/main" id="{0DDB3B02-7213-4EDC-8E0C-B9170F985F71}"/>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1" name="雲 40">
                <a:extLst>
                  <a:ext uri="{FF2B5EF4-FFF2-40B4-BE49-F238E27FC236}">
                    <a16:creationId xmlns:a16="http://schemas.microsoft.com/office/drawing/2014/main" id="{F4AA385C-1D83-4E7E-BBC3-CD5B6E6B46F8}"/>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2" name="雲 41">
                <a:extLst>
                  <a:ext uri="{FF2B5EF4-FFF2-40B4-BE49-F238E27FC236}">
                    <a16:creationId xmlns:a16="http://schemas.microsoft.com/office/drawing/2014/main" id="{C9A47303-D041-435F-A855-3386F1BB5305}"/>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3" name="雲 42">
                <a:extLst>
                  <a:ext uri="{FF2B5EF4-FFF2-40B4-BE49-F238E27FC236}">
                    <a16:creationId xmlns:a16="http://schemas.microsoft.com/office/drawing/2014/main" id="{632EBE3E-2A12-4C73-8598-9728B8F2DA31}"/>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4" name="雲 43">
                <a:extLst>
                  <a:ext uri="{FF2B5EF4-FFF2-40B4-BE49-F238E27FC236}">
                    <a16:creationId xmlns:a16="http://schemas.microsoft.com/office/drawing/2014/main" id="{51FC706D-EDDA-4254-AEB8-14A17B7E2281}"/>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5" name="雲 44">
                <a:extLst>
                  <a:ext uri="{FF2B5EF4-FFF2-40B4-BE49-F238E27FC236}">
                    <a16:creationId xmlns:a16="http://schemas.microsoft.com/office/drawing/2014/main" id="{94DD5DD8-EDF9-4AF5-BF55-E206CF38696B}"/>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6" name="雲 45">
                <a:extLst>
                  <a:ext uri="{FF2B5EF4-FFF2-40B4-BE49-F238E27FC236}">
                    <a16:creationId xmlns:a16="http://schemas.microsoft.com/office/drawing/2014/main" id="{2D34929B-951A-4F75-AA59-84D460A49C14}"/>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57" name="グループ化 56">
            <a:extLst>
              <a:ext uri="{FF2B5EF4-FFF2-40B4-BE49-F238E27FC236}">
                <a16:creationId xmlns:a16="http://schemas.microsoft.com/office/drawing/2014/main" id="{D4A6E94F-44B6-4786-8DB0-7ECA78DC0990}"/>
              </a:ext>
            </a:extLst>
          </p:cNvPr>
          <p:cNvGrpSpPr/>
          <p:nvPr/>
        </p:nvGrpSpPr>
        <p:grpSpPr>
          <a:xfrm>
            <a:off x="1374271" y="3622901"/>
            <a:ext cx="2686487" cy="2746992"/>
            <a:chOff x="2537174" y="473889"/>
            <a:chExt cx="6507193" cy="6288721"/>
          </a:xfrm>
          <a:solidFill>
            <a:srgbClr val="FFC000"/>
          </a:solidFill>
        </p:grpSpPr>
        <p:grpSp>
          <p:nvGrpSpPr>
            <p:cNvPr id="58" name="グループ化 57">
              <a:extLst>
                <a:ext uri="{FF2B5EF4-FFF2-40B4-BE49-F238E27FC236}">
                  <a16:creationId xmlns:a16="http://schemas.microsoft.com/office/drawing/2014/main" id="{AC04AC3E-E022-4242-B3A2-C2D9A2843B1B}"/>
                </a:ext>
              </a:extLst>
            </p:cNvPr>
            <p:cNvGrpSpPr/>
            <p:nvPr/>
          </p:nvGrpSpPr>
          <p:grpSpPr>
            <a:xfrm>
              <a:off x="2537174" y="473889"/>
              <a:ext cx="3436329" cy="6209858"/>
              <a:chOff x="2537174" y="473889"/>
              <a:chExt cx="3436329" cy="6209858"/>
            </a:xfrm>
            <a:grpFill/>
          </p:grpSpPr>
          <p:sp>
            <p:nvSpPr>
              <p:cNvPr id="70" name="雲 69">
                <a:extLst>
                  <a:ext uri="{FF2B5EF4-FFF2-40B4-BE49-F238E27FC236}">
                    <a16:creationId xmlns:a16="http://schemas.microsoft.com/office/drawing/2014/main" id="{F8FC6EB5-AA18-45B9-9900-9A3259AF5D3D}"/>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1" name="雲 70">
                <a:extLst>
                  <a:ext uri="{FF2B5EF4-FFF2-40B4-BE49-F238E27FC236}">
                    <a16:creationId xmlns:a16="http://schemas.microsoft.com/office/drawing/2014/main" id="{1555E11E-02FB-44A7-B279-D27CBC8AF44A}"/>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2" name="雲 71">
                <a:extLst>
                  <a:ext uri="{FF2B5EF4-FFF2-40B4-BE49-F238E27FC236}">
                    <a16:creationId xmlns:a16="http://schemas.microsoft.com/office/drawing/2014/main" id="{DD8000F4-039C-442D-9EAD-6F61086F1F58}"/>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3" name="雲 72">
                <a:extLst>
                  <a:ext uri="{FF2B5EF4-FFF2-40B4-BE49-F238E27FC236}">
                    <a16:creationId xmlns:a16="http://schemas.microsoft.com/office/drawing/2014/main" id="{F3561C2D-90AB-4DD1-B7E8-1C28409AB314}"/>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4" name="雲 73">
                <a:extLst>
                  <a:ext uri="{FF2B5EF4-FFF2-40B4-BE49-F238E27FC236}">
                    <a16:creationId xmlns:a16="http://schemas.microsoft.com/office/drawing/2014/main" id="{E4ABB2D0-CFBC-4260-9884-061E37E5CD7F}"/>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5" name="雲 74">
                <a:extLst>
                  <a:ext uri="{FF2B5EF4-FFF2-40B4-BE49-F238E27FC236}">
                    <a16:creationId xmlns:a16="http://schemas.microsoft.com/office/drawing/2014/main" id="{1F03B74E-5AA3-44E8-BCC1-7085648EDEE5}"/>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6" name="雲 75">
                <a:extLst>
                  <a:ext uri="{FF2B5EF4-FFF2-40B4-BE49-F238E27FC236}">
                    <a16:creationId xmlns:a16="http://schemas.microsoft.com/office/drawing/2014/main" id="{C9E948A3-5BCF-4159-BE6D-F768C04D6447}"/>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7" name="雲 76">
                <a:extLst>
                  <a:ext uri="{FF2B5EF4-FFF2-40B4-BE49-F238E27FC236}">
                    <a16:creationId xmlns:a16="http://schemas.microsoft.com/office/drawing/2014/main" id="{B4A529D5-232B-48F4-A5BA-E71FEF67AEB3}"/>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8" name="雲 77">
                <a:extLst>
                  <a:ext uri="{FF2B5EF4-FFF2-40B4-BE49-F238E27FC236}">
                    <a16:creationId xmlns:a16="http://schemas.microsoft.com/office/drawing/2014/main" id="{7807CEF5-DC4D-4116-BB1B-A1E99F7E04C3}"/>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9" name="雲 78">
                <a:extLst>
                  <a:ext uri="{FF2B5EF4-FFF2-40B4-BE49-F238E27FC236}">
                    <a16:creationId xmlns:a16="http://schemas.microsoft.com/office/drawing/2014/main" id="{59C801B3-D6EC-4A51-81B1-1E4CF3C169B7}"/>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59" name="グループ化 58">
              <a:extLst>
                <a:ext uri="{FF2B5EF4-FFF2-40B4-BE49-F238E27FC236}">
                  <a16:creationId xmlns:a16="http://schemas.microsoft.com/office/drawing/2014/main" id="{F50975FC-0E2E-4C86-B154-C48D3980825E}"/>
                </a:ext>
              </a:extLst>
            </p:cNvPr>
            <p:cNvGrpSpPr/>
            <p:nvPr/>
          </p:nvGrpSpPr>
          <p:grpSpPr>
            <a:xfrm rot="10800000">
              <a:off x="5608038" y="552752"/>
              <a:ext cx="3436329" cy="6209858"/>
              <a:chOff x="2537174" y="473889"/>
              <a:chExt cx="3436329" cy="6209858"/>
            </a:xfrm>
            <a:grpFill/>
          </p:grpSpPr>
          <p:sp>
            <p:nvSpPr>
              <p:cNvPr id="60" name="雲 59">
                <a:extLst>
                  <a:ext uri="{FF2B5EF4-FFF2-40B4-BE49-F238E27FC236}">
                    <a16:creationId xmlns:a16="http://schemas.microsoft.com/office/drawing/2014/main" id="{B86B5FDE-A11D-435A-93C8-468F43131D6F}"/>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1" name="雲 60">
                <a:extLst>
                  <a:ext uri="{FF2B5EF4-FFF2-40B4-BE49-F238E27FC236}">
                    <a16:creationId xmlns:a16="http://schemas.microsoft.com/office/drawing/2014/main" id="{1F990C22-A5F8-4FF1-A798-0B7B8910772D}"/>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2" name="雲 61">
                <a:extLst>
                  <a:ext uri="{FF2B5EF4-FFF2-40B4-BE49-F238E27FC236}">
                    <a16:creationId xmlns:a16="http://schemas.microsoft.com/office/drawing/2014/main" id="{857F80B5-7695-4D3A-AC58-D775E8B92B5C}"/>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3" name="雲 62">
                <a:extLst>
                  <a:ext uri="{FF2B5EF4-FFF2-40B4-BE49-F238E27FC236}">
                    <a16:creationId xmlns:a16="http://schemas.microsoft.com/office/drawing/2014/main" id="{BDAD6D64-755D-40C8-A9F9-970271D53169}"/>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4" name="雲 63">
                <a:extLst>
                  <a:ext uri="{FF2B5EF4-FFF2-40B4-BE49-F238E27FC236}">
                    <a16:creationId xmlns:a16="http://schemas.microsoft.com/office/drawing/2014/main" id="{45D3123A-47E6-4705-A90D-31D965481597}"/>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5" name="雲 64">
                <a:extLst>
                  <a:ext uri="{FF2B5EF4-FFF2-40B4-BE49-F238E27FC236}">
                    <a16:creationId xmlns:a16="http://schemas.microsoft.com/office/drawing/2014/main" id="{0ECACB01-4C98-469B-83EA-5981AD0E9F01}"/>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6" name="雲 65">
                <a:extLst>
                  <a:ext uri="{FF2B5EF4-FFF2-40B4-BE49-F238E27FC236}">
                    <a16:creationId xmlns:a16="http://schemas.microsoft.com/office/drawing/2014/main" id="{D4BEE42B-AF35-4CC8-8365-28997426614E}"/>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7" name="雲 66">
                <a:extLst>
                  <a:ext uri="{FF2B5EF4-FFF2-40B4-BE49-F238E27FC236}">
                    <a16:creationId xmlns:a16="http://schemas.microsoft.com/office/drawing/2014/main" id="{E14E4713-B4DB-4E8B-AC41-E1852492485E}"/>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8" name="雲 67">
                <a:extLst>
                  <a:ext uri="{FF2B5EF4-FFF2-40B4-BE49-F238E27FC236}">
                    <a16:creationId xmlns:a16="http://schemas.microsoft.com/office/drawing/2014/main" id="{2E7F80B5-B667-4B77-9FCF-A1B5114C962E}"/>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9" name="雲 68">
                <a:extLst>
                  <a:ext uri="{FF2B5EF4-FFF2-40B4-BE49-F238E27FC236}">
                    <a16:creationId xmlns:a16="http://schemas.microsoft.com/office/drawing/2014/main" id="{16C964AD-FD1B-409A-94CA-99BE077441F9}"/>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80" name="グループ化 79">
            <a:extLst>
              <a:ext uri="{FF2B5EF4-FFF2-40B4-BE49-F238E27FC236}">
                <a16:creationId xmlns:a16="http://schemas.microsoft.com/office/drawing/2014/main" id="{26A2BB79-A7CE-4DB0-94F1-AB051D39EC55}"/>
              </a:ext>
            </a:extLst>
          </p:cNvPr>
          <p:cNvGrpSpPr/>
          <p:nvPr/>
        </p:nvGrpSpPr>
        <p:grpSpPr>
          <a:xfrm>
            <a:off x="1173691" y="3532775"/>
            <a:ext cx="3254365" cy="2983749"/>
            <a:chOff x="2537174" y="473889"/>
            <a:chExt cx="6507193" cy="6288721"/>
          </a:xfrm>
          <a:solidFill>
            <a:schemeClr val="accent4">
              <a:lumMod val="60000"/>
              <a:lumOff val="40000"/>
            </a:schemeClr>
          </a:solidFill>
        </p:grpSpPr>
        <p:grpSp>
          <p:nvGrpSpPr>
            <p:cNvPr id="81" name="グループ化 80">
              <a:extLst>
                <a:ext uri="{FF2B5EF4-FFF2-40B4-BE49-F238E27FC236}">
                  <a16:creationId xmlns:a16="http://schemas.microsoft.com/office/drawing/2014/main" id="{794F29B6-3B64-4ACB-80FA-E39DC6A07C69}"/>
                </a:ext>
              </a:extLst>
            </p:cNvPr>
            <p:cNvGrpSpPr/>
            <p:nvPr/>
          </p:nvGrpSpPr>
          <p:grpSpPr>
            <a:xfrm>
              <a:off x="2537174" y="473889"/>
              <a:ext cx="3436329" cy="6209858"/>
              <a:chOff x="2537174" y="473889"/>
              <a:chExt cx="3436329" cy="6209858"/>
            </a:xfrm>
            <a:grpFill/>
          </p:grpSpPr>
          <p:sp>
            <p:nvSpPr>
              <p:cNvPr id="93" name="雲 92">
                <a:extLst>
                  <a:ext uri="{FF2B5EF4-FFF2-40B4-BE49-F238E27FC236}">
                    <a16:creationId xmlns:a16="http://schemas.microsoft.com/office/drawing/2014/main" id="{FE320358-FAD4-49D5-87EE-57B15761D534}"/>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4" name="雲 93">
                <a:extLst>
                  <a:ext uri="{FF2B5EF4-FFF2-40B4-BE49-F238E27FC236}">
                    <a16:creationId xmlns:a16="http://schemas.microsoft.com/office/drawing/2014/main" id="{3EC4F17E-6659-4738-AB1C-CD91472BBE85}"/>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5" name="雲 94">
                <a:extLst>
                  <a:ext uri="{FF2B5EF4-FFF2-40B4-BE49-F238E27FC236}">
                    <a16:creationId xmlns:a16="http://schemas.microsoft.com/office/drawing/2014/main" id="{D5A7960D-A6B5-4818-9E4B-4144BE45C1AC}"/>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6" name="雲 95">
                <a:extLst>
                  <a:ext uri="{FF2B5EF4-FFF2-40B4-BE49-F238E27FC236}">
                    <a16:creationId xmlns:a16="http://schemas.microsoft.com/office/drawing/2014/main" id="{5D4D190A-3A8C-4388-AED2-8D7031427F58}"/>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7" name="雲 96">
                <a:extLst>
                  <a:ext uri="{FF2B5EF4-FFF2-40B4-BE49-F238E27FC236}">
                    <a16:creationId xmlns:a16="http://schemas.microsoft.com/office/drawing/2014/main" id="{EF0C429E-4F8B-4918-B52E-259227A66D6E}"/>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8" name="雲 97">
                <a:extLst>
                  <a:ext uri="{FF2B5EF4-FFF2-40B4-BE49-F238E27FC236}">
                    <a16:creationId xmlns:a16="http://schemas.microsoft.com/office/drawing/2014/main" id="{53C09337-5A29-448B-A590-B3AA39A1CD51}"/>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9" name="雲 98">
                <a:extLst>
                  <a:ext uri="{FF2B5EF4-FFF2-40B4-BE49-F238E27FC236}">
                    <a16:creationId xmlns:a16="http://schemas.microsoft.com/office/drawing/2014/main" id="{42176473-EEB6-4FEC-8BA6-B10BA4348FA8}"/>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0" name="雲 99">
                <a:extLst>
                  <a:ext uri="{FF2B5EF4-FFF2-40B4-BE49-F238E27FC236}">
                    <a16:creationId xmlns:a16="http://schemas.microsoft.com/office/drawing/2014/main" id="{F6EB4677-8196-4E02-AA35-EC090BD098ED}"/>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1" name="雲 100">
                <a:extLst>
                  <a:ext uri="{FF2B5EF4-FFF2-40B4-BE49-F238E27FC236}">
                    <a16:creationId xmlns:a16="http://schemas.microsoft.com/office/drawing/2014/main" id="{6A879932-D29F-4269-AC4B-E5C82874576E}"/>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2" name="雲 101">
                <a:extLst>
                  <a:ext uri="{FF2B5EF4-FFF2-40B4-BE49-F238E27FC236}">
                    <a16:creationId xmlns:a16="http://schemas.microsoft.com/office/drawing/2014/main" id="{8F4AAF5C-CCE0-4815-AC01-848B559E54F2}"/>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82" name="グループ化 81">
              <a:extLst>
                <a:ext uri="{FF2B5EF4-FFF2-40B4-BE49-F238E27FC236}">
                  <a16:creationId xmlns:a16="http://schemas.microsoft.com/office/drawing/2014/main" id="{9FD5562F-1826-4800-8B33-03F6221F3B55}"/>
                </a:ext>
              </a:extLst>
            </p:cNvPr>
            <p:cNvGrpSpPr/>
            <p:nvPr/>
          </p:nvGrpSpPr>
          <p:grpSpPr>
            <a:xfrm rot="10800000">
              <a:off x="5608038" y="552752"/>
              <a:ext cx="3436329" cy="6209858"/>
              <a:chOff x="2537174" y="473889"/>
              <a:chExt cx="3436329" cy="6209858"/>
            </a:xfrm>
            <a:grpFill/>
          </p:grpSpPr>
          <p:sp>
            <p:nvSpPr>
              <p:cNvPr id="83" name="雲 82">
                <a:extLst>
                  <a:ext uri="{FF2B5EF4-FFF2-40B4-BE49-F238E27FC236}">
                    <a16:creationId xmlns:a16="http://schemas.microsoft.com/office/drawing/2014/main" id="{722B4C79-C6D6-4522-8E7D-53080CB2DE20}"/>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4" name="雲 83">
                <a:extLst>
                  <a:ext uri="{FF2B5EF4-FFF2-40B4-BE49-F238E27FC236}">
                    <a16:creationId xmlns:a16="http://schemas.microsoft.com/office/drawing/2014/main" id="{D30AAD93-3E5B-4A8D-A603-B01C94BF1898}"/>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5" name="雲 84">
                <a:extLst>
                  <a:ext uri="{FF2B5EF4-FFF2-40B4-BE49-F238E27FC236}">
                    <a16:creationId xmlns:a16="http://schemas.microsoft.com/office/drawing/2014/main" id="{9DBB5A8C-2A85-474E-80B1-661B05939736}"/>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6" name="雲 85">
                <a:extLst>
                  <a:ext uri="{FF2B5EF4-FFF2-40B4-BE49-F238E27FC236}">
                    <a16:creationId xmlns:a16="http://schemas.microsoft.com/office/drawing/2014/main" id="{0B186549-504F-4EC7-AB0A-746DA761974C}"/>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7" name="雲 86">
                <a:extLst>
                  <a:ext uri="{FF2B5EF4-FFF2-40B4-BE49-F238E27FC236}">
                    <a16:creationId xmlns:a16="http://schemas.microsoft.com/office/drawing/2014/main" id="{6057325E-696B-425A-B2BC-76E0ED29871F}"/>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8" name="雲 87">
                <a:extLst>
                  <a:ext uri="{FF2B5EF4-FFF2-40B4-BE49-F238E27FC236}">
                    <a16:creationId xmlns:a16="http://schemas.microsoft.com/office/drawing/2014/main" id="{AFF759B8-5764-4D87-AEC9-55B5D286EF42}"/>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9" name="雲 88">
                <a:extLst>
                  <a:ext uri="{FF2B5EF4-FFF2-40B4-BE49-F238E27FC236}">
                    <a16:creationId xmlns:a16="http://schemas.microsoft.com/office/drawing/2014/main" id="{46E63123-B16A-4AE6-8457-E1972FA65127}"/>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0" name="雲 89">
                <a:extLst>
                  <a:ext uri="{FF2B5EF4-FFF2-40B4-BE49-F238E27FC236}">
                    <a16:creationId xmlns:a16="http://schemas.microsoft.com/office/drawing/2014/main" id="{3F9788B4-5342-484A-8A34-C8E01FAF5F2D}"/>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1" name="雲 90">
                <a:extLst>
                  <a:ext uri="{FF2B5EF4-FFF2-40B4-BE49-F238E27FC236}">
                    <a16:creationId xmlns:a16="http://schemas.microsoft.com/office/drawing/2014/main" id="{C36AE695-FE2F-43AF-A8C8-5B381CDF629D}"/>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2" name="雲 91">
                <a:extLst>
                  <a:ext uri="{FF2B5EF4-FFF2-40B4-BE49-F238E27FC236}">
                    <a16:creationId xmlns:a16="http://schemas.microsoft.com/office/drawing/2014/main" id="{A2200388-4044-424C-8BF9-264B3F01F23E}"/>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103" name="グループ化 102">
            <a:extLst>
              <a:ext uri="{FF2B5EF4-FFF2-40B4-BE49-F238E27FC236}">
                <a16:creationId xmlns:a16="http://schemas.microsoft.com/office/drawing/2014/main" id="{3DBBD820-88B0-46A2-9FD3-89D2D8673692}"/>
              </a:ext>
            </a:extLst>
          </p:cNvPr>
          <p:cNvGrpSpPr/>
          <p:nvPr/>
        </p:nvGrpSpPr>
        <p:grpSpPr>
          <a:xfrm>
            <a:off x="1438708" y="3672138"/>
            <a:ext cx="2646559" cy="2746992"/>
            <a:chOff x="2537174" y="473889"/>
            <a:chExt cx="6507193" cy="6288721"/>
          </a:xfrm>
          <a:solidFill>
            <a:schemeClr val="accent4">
              <a:lumMod val="60000"/>
              <a:lumOff val="40000"/>
            </a:schemeClr>
          </a:solidFill>
        </p:grpSpPr>
        <p:grpSp>
          <p:nvGrpSpPr>
            <p:cNvPr id="104" name="グループ化 103">
              <a:extLst>
                <a:ext uri="{FF2B5EF4-FFF2-40B4-BE49-F238E27FC236}">
                  <a16:creationId xmlns:a16="http://schemas.microsoft.com/office/drawing/2014/main" id="{2703650C-86FD-4014-A205-4F4D2764CB29}"/>
                </a:ext>
              </a:extLst>
            </p:cNvPr>
            <p:cNvGrpSpPr/>
            <p:nvPr/>
          </p:nvGrpSpPr>
          <p:grpSpPr>
            <a:xfrm>
              <a:off x="2537174" y="473889"/>
              <a:ext cx="3436329" cy="6209858"/>
              <a:chOff x="2537174" y="473889"/>
              <a:chExt cx="3436329" cy="6209858"/>
            </a:xfrm>
            <a:grpFill/>
          </p:grpSpPr>
          <p:sp>
            <p:nvSpPr>
              <p:cNvPr id="116" name="雲 115">
                <a:extLst>
                  <a:ext uri="{FF2B5EF4-FFF2-40B4-BE49-F238E27FC236}">
                    <a16:creationId xmlns:a16="http://schemas.microsoft.com/office/drawing/2014/main" id="{1F8A18CE-AFF0-4E66-BDBF-70BBFE9E66F4}"/>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7" name="雲 116">
                <a:extLst>
                  <a:ext uri="{FF2B5EF4-FFF2-40B4-BE49-F238E27FC236}">
                    <a16:creationId xmlns:a16="http://schemas.microsoft.com/office/drawing/2014/main" id="{1FBD3239-98B4-4C10-98F3-AA67A5B35B1C}"/>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8" name="雲 117">
                <a:extLst>
                  <a:ext uri="{FF2B5EF4-FFF2-40B4-BE49-F238E27FC236}">
                    <a16:creationId xmlns:a16="http://schemas.microsoft.com/office/drawing/2014/main" id="{FB1A4CD6-6876-4CAB-A544-B70F3E1060AF}"/>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9" name="雲 118">
                <a:extLst>
                  <a:ext uri="{FF2B5EF4-FFF2-40B4-BE49-F238E27FC236}">
                    <a16:creationId xmlns:a16="http://schemas.microsoft.com/office/drawing/2014/main" id="{3E70CC85-7FD4-4E13-A32F-9E25D8B9B91A}"/>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0" name="雲 119">
                <a:extLst>
                  <a:ext uri="{FF2B5EF4-FFF2-40B4-BE49-F238E27FC236}">
                    <a16:creationId xmlns:a16="http://schemas.microsoft.com/office/drawing/2014/main" id="{1FAEA62C-7860-45C6-A14B-38F1377034DA}"/>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1" name="雲 120">
                <a:extLst>
                  <a:ext uri="{FF2B5EF4-FFF2-40B4-BE49-F238E27FC236}">
                    <a16:creationId xmlns:a16="http://schemas.microsoft.com/office/drawing/2014/main" id="{177501C8-FC46-4B17-8A01-884999BF853D}"/>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2" name="雲 121">
                <a:extLst>
                  <a:ext uri="{FF2B5EF4-FFF2-40B4-BE49-F238E27FC236}">
                    <a16:creationId xmlns:a16="http://schemas.microsoft.com/office/drawing/2014/main" id="{017A605D-F901-45B1-8E93-F15B0C44B621}"/>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3" name="雲 122">
                <a:extLst>
                  <a:ext uri="{FF2B5EF4-FFF2-40B4-BE49-F238E27FC236}">
                    <a16:creationId xmlns:a16="http://schemas.microsoft.com/office/drawing/2014/main" id="{D1C5F2D0-7990-4C6E-9705-CD883E00ACB4}"/>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4" name="雲 123">
                <a:extLst>
                  <a:ext uri="{FF2B5EF4-FFF2-40B4-BE49-F238E27FC236}">
                    <a16:creationId xmlns:a16="http://schemas.microsoft.com/office/drawing/2014/main" id="{F0C21208-494B-451D-B4E8-A81B68BB8081}"/>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5" name="雲 124">
                <a:extLst>
                  <a:ext uri="{FF2B5EF4-FFF2-40B4-BE49-F238E27FC236}">
                    <a16:creationId xmlns:a16="http://schemas.microsoft.com/office/drawing/2014/main" id="{C3ED350A-7898-43AC-B155-C1DCA62D5F7B}"/>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05" name="グループ化 104">
              <a:extLst>
                <a:ext uri="{FF2B5EF4-FFF2-40B4-BE49-F238E27FC236}">
                  <a16:creationId xmlns:a16="http://schemas.microsoft.com/office/drawing/2014/main" id="{B4F70643-B32B-4648-B557-943E67676DA8}"/>
                </a:ext>
              </a:extLst>
            </p:cNvPr>
            <p:cNvGrpSpPr/>
            <p:nvPr/>
          </p:nvGrpSpPr>
          <p:grpSpPr>
            <a:xfrm rot="10800000">
              <a:off x="5608038" y="552752"/>
              <a:ext cx="3436329" cy="6209858"/>
              <a:chOff x="2537174" y="473889"/>
              <a:chExt cx="3436329" cy="6209858"/>
            </a:xfrm>
            <a:grpFill/>
          </p:grpSpPr>
          <p:sp>
            <p:nvSpPr>
              <p:cNvPr id="106" name="雲 105">
                <a:extLst>
                  <a:ext uri="{FF2B5EF4-FFF2-40B4-BE49-F238E27FC236}">
                    <a16:creationId xmlns:a16="http://schemas.microsoft.com/office/drawing/2014/main" id="{9C71FCB4-1F45-46AC-B0DB-35D1FB50740C}"/>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7" name="雲 106">
                <a:extLst>
                  <a:ext uri="{FF2B5EF4-FFF2-40B4-BE49-F238E27FC236}">
                    <a16:creationId xmlns:a16="http://schemas.microsoft.com/office/drawing/2014/main" id="{A889BC8A-C928-450F-A64A-B951EEDA1FC7}"/>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8" name="雲 107">
                <a:extLst>
                  <a:ext uri="{FF2B5EF4-FFF2-40B4-BE49-F238E27FC236}">
                    <a16:creationId xmlns:a16="http://schemas.microsoft.com/office/drawing/2014/main" id="{95FE5CC3-4A53-43DB-9100-9E483C7CEC51}"/>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9" name="雲 108">
                <a:extLst>
                  <a:ext uri="{FF2B5EF4-FFF2-40B4-BE49-F238E27FC236}">
                    <a16:creationId xmlns:a16="http://schemas.microsoft.com/office/drawing/2014/main" id="{7488DCDA-68C3-4831-844E-BEF5B4ADE1E4}"/>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0" name="雲 109">
                <a:extLst>
                  <a:ext uri="{FF2B5EF4-FFF2-40B4-BE49-F238E27FC236}">
                    <a16:creationId xmlns:a16="http://schemas.microsoft.com/office/drawing/2014/main" id="{6C5A7255-C91B-4569-B476-0E7FDF0BCFED}"/>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1" name="雲 110">
                <a:extLst>
                  <a:ext uri="{FF2B5EF4-FFF2-40B4-BE49-F238E27FC236}">
                    <a16:creationId xmlns:a16="http://schemas.microsoft.com/office/drawing/2014/main" id="{18DE1A51-80DB-4AC3-80E4-6A090218D6C8}"/>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2" name="雲 111">
                <a:extLst>
                  <a:ext uri="{FF2B5EF4-FFF2-40B4-BE49-F238E27FC236}">
                    <a16:creationId xmlns:a16="http://schemas.microsoft.com/office/drawing/2014/main" id="{D645DF75-09CC-4AFF-9A73-B4941F56B0A6}"/>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3" name="雲 112">
                <a:extLst>
                  <a:ext uri="{FF2B5EF4-FFF2-40B4-BE49-F238E27FC236}">
                    <a16:creationId xmlns:a16="http://schemas.microsoft.com/office/drawing/2014/main" id="{CE723F7C-0069-43E8-8AAB-56C10D3F118A}"/>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4" name="雲 113">
                <a:extLst>
                  <a:ext uri="{FF2B5EF4-FFF2-40B4-BE49-F238E27FC236}">
                    <a16:creationId xmlns:a16="http://schemas.microsoft.com/office/drawing/2014/main" id="{3CEBE36E-7124-4F09-A9FF-1EF97E551097}"/>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5" name="雲 114">
                <a:extLst>
                  <a:ext uri="{FF2B5EF4-FFF2-40B4-BE49-F238E27FC236}">
                    <a16:creationId xmlns:a16="http://schemas.microsoft.com/office/drawing/2014/main" id="{460EF7C9-788E-41D3-B838-3A3CB8387FCA}"/>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126" name="グループ化 125">
            <a:extLst>
              <a:ext uri="{FF2B5EF4-FFF2-40B4-BE49-F238E27FC236}">
                <a16:creationId xmlns:a16="http://schemas.microsoft.com/office/drawing/2014/main" id="{743048AA-3B4D-458C-9C73-F158CA1AB76F}"/>
              </a:ext>
            </a:extLst>
          </p:cNvPr>
          <p:cNvGrpSpPr/>
          <p:nvPr/>
        </p:nvGrpSpPr>
        <p:grpSpPr>
          <a:xfrm>
            <a:off x="1513471" y="3797733"/>
            <a:ext cx="2436400" cy="2352393"/>
            <a:chOff x="2537174" y="473889"/>
            <a:chExt cx="6507193" cy="6288721"/>
          </a:xfrm>
          <a:solidFill>
            <a:srgbClr val="FFC000"/>
          </a:solidFill>
        </p:grpSpPr>
        <p:grpSp>
          <p:nvGrpSpPr>
            <p:cNvPr id="127" name="グループ化 126">
              <a:extLst>
                <a:ext uri="{FF2B5EF4-FFF2-40B4-BE49-F238E27FC236}">
                  <a16:creationId xmlns:a16="http://schemas.microsoft.com/office/drawing/2014/main" id="{9D126899-4FA2-4975-A17E-3C066577059D}"/>
                </a:ext>
              </a:extLst>
            </p:cNvPr>
            <p:cNvGrpSpPr/>
            <p:nvPr/>
          </p:nvGrpSpPr>
          <p:grpSpPr>
            <a:xfrm>
              <a:off x="2537174" y="473889"/>
              <a:ext cx="3436329" cy="6209858"/>
              <a:chOff x="2537174" y="473889"/>
              <a:chExt cx="3436329" cy="6209858"/>
            </a:xfrm>
            <a:grpFill/>
          </p:grpSpPr>
          <p:sp>
            <p:nvSpPr>
              <p:cNvPr id="139" name="雲 138">
                <a:extLst>
                  <a:ext uri="{FF2B5EF4-FFF2-40B4-BE49-F238E27FC236}">
                    <a16:creationId xmlns:a16="http://schemas.microsoft.com/office/drawing/2014/main" id="{818E338C-572F-49BA-B2D5-B3EDED79BCCD}"/>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0" name="雲 139">
                <a:extLst>
                  <a:ext uri="{FF2B5EF4-FFF2-40B4-BE49-F238E27FC236}">
                    <a16:creationId xmlns:a16="http://schemas.microsoft.com/office/drawing/2014/main" id="{E04C3CA2-1853-4CB9-A569-AB9B1665546E}"/>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1" name="雲 140">
                <a:extLst>
                  <a:ext uri="{FF2B5EF4-FFF2-40B4-BE49-F238E27FC236}">
                    <a16:creationId xmlns:a16="http://schemas.microsoft.com/office/drawing/2014/main" id="{BA9C6902-DB3E-4E18-AB25-0B05AAA6DB33}"/>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2" name="雲 141">
                <a:extLst>
                  <a:ext uri="{FF2B5EF4-FFF2-40B4-BE49-F238E27FC236}">
                    <a16:creationId xmlns:a16="http://schemas.microsoft.com/office/drawing/2014/main" id="{586D8AD5-297F-4941-B93F-FB0416D24BED}"/>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3" name="雲 142">
                <a:extLst>
                  <a:ext uri="{FF2B5EF4-FFF2-40B4-BE49-F238E27FC236}">
                    <a16:creationId xmlns:a16="http://schemas.microsoft.com/office/drawing/2014/main" id="{267E2D92-C531-4DC1-B8C9-C71F3D5C6663}"/>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4" name="雲 143">
                <a:extLst>
                  <a:ext uri="{FF2B5EF4-FFF2-40B4-BE49-F238E27FC236}">
                    <a16:creationId xmlns:a16="http://schemas.microsoft.com/office/drawing/2014/main" id="{FF5DB543-73ED-4DEA-9A1A-062BA201E655}"/>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5" name="雲 144">
                <a:extLst>
                  <a:ext uri="{FF2B5EF4-FFF2-40B4-BE49-F238E27FC236}">
                    <a16:creationId xmlns:a16="http://schemas.microsoft.com/office/drawing/2014/main" id="{31F754D5-B53E-4582-B046-2146AD1EB0CB}"/>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6" name="雲 145">
                <a:extLst>
                  <a:ext uri="{FF2B5EF4-FFF2-40B4-BE49-F238E27FC236}">
                    <a16:creationId xmlns:a16="http://schemas.microsoft.com/office/drawing/2014/main" id="{CB5D7C91-DFEA-4F91-B8E9-7824DABC71F0}"/>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7" name="雲 146">
                <a:extLst>
                  <a:ext uri="{FF2B5EF4-FFF2-40B4-BE49-F238E27FC236}">
                    <a16:creationId xmlns:a16="http://schemas.microsoft.com/office/drawing/2014/main" id="{E46D1B91-65C0-4F9B-B706-D007C14B1D21}"/>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8" name="雲 147">
                <a:extLst>
                  <a:ext uri="{FF2B5EF4-FFF2-40B4-BE49-F238E27FC236}">
                    <a16:creationId xmlns:a16="http://schemas.microsoft.com/office/drawing/2014/main" id="{98D62001-6E9F-41DA-AD79-C3B2852235A5}"/>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28" name="グループ化 127">
              <a:extLst>
                <a:ext uri="{FF2B5EF4-FFF2-40B4-BE49-F238E27FC236}">
                  <a16:creationId xmlns:a16="http://schemas.microsoft.com/office/drawing/2014/main" id="{A2E8D76E-B63F-41C7-B4A7-F2B02A0609B8}"/>
                </a:ext>
              </a:extLst>
            </p:cNvPr>
            <p:cNvGrpSpPr/>
            <p:nvPr/>
          </p:nvGrpSpPr>
          <p:grpSpPr>
            <a:xfrm rot="10800000">
              <a:off x="5608038" y="552752"/>
              <a:ext cx="3436329" cy="6209858"/>
              <a:chOff x="2537174" y="473889"/>
              <a:chExt cx="3436329" cy="6209858"/>
            </a:xfrm>
            <a:grpFill/>
          </p:grpSpPr>
          <p:sp>
            <p:nvSpPr>
              <p:cNvPr id="129" name="雲 128">
                <a:extLst>
                  <a:ext uri="{FF2B5EF4-FFF2-40B4-BE49-F238E27FC236}">
                    <a16:creationId xmlns:a16="http://schemas.microsoft.com/office/drawing/2014/main" id="{797326DD-9EDF-4260-B09A-EE220318F6AF}"/>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0" name="雲 129">
                <a:extLst>
                  <a:ext uri="{FF2B5EF4-FFF2-40B4-BE49-F238E27FC236}">
                    <a16:creationId xmlns:a16="http://schemas.microsoft.com/office/drawing/2014/main" id="{B1521A57-1B80-43C2-9919-2CABC005B29A}"/>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1" name="雲 130">
                <a:extLst>
                  <a:ext uri="{FF2B5EF4-FFF2-40B4-BE49-F238E27FC236}">
                    <a16:creationId xmlns:a16="http://schemas.microsoft.com/office/drawing/2014/main" id="{89E8986D-D46F-450B-8740-B2C8ECEC3D52}"/>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2" name="雲 131">
                <a:extLst>
                  <a:ext uri="{FF2B5EF4-FFF2-40B4-BE49-F238E27FC236}">
                    <a16:creationId xmlns:a16="http://schemas.microsoft.com/office/drawing/2014/main" id="{9EFC2297-5910-44FA-8989-AF9D78A36881}"/>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3" name="雲 132">
                <a:extLst>
                  <a:ext uri="{FF2B5EF4-FFF2-40B4-BE49-F238E27FC236}">
                    <a16:creationId xmlns:a16="http://schemas.microsoft.com/office/drawing/2014/main" id="{09401A8A-13AA-4C46-9CDF-06E6FE92978E}"/>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4" name="雲 133">
                <a:extLst>
                  <a:ext uri="{FF2B5EF4-FFF2-40B4-BE49-F238E27FC236}">
                    <a16:creationId xmlns:a16="http://schemas.microsoft.com/office/drawing/2014/main" id="{6F017FEA-8DDC-4B18-9949-9FA4F8981F34}"/>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5" name="雲 134">
                <a:extLst>
                  <a:ext uri="{FF2B5EF4-FFF2-40B4-BE49-F238E27FC236}">
                    <a16:creationId xmlns:a16="http://schemas.microsoft.com/office/drawing/2014/main" id="{5BC4CEF9-3625-47CB-9D3D-59ABC65FFAB4}"/>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6" name="雲 135">
                <a:extLst>
                  <a:ext uri="{FF2B5EF4-FFF2-40B4-BE49-F238E27FC236}">
                    <a16:creationId xmlns:a16="http://schemas.microsoft.com/office/drawing/2014/main" id="{AA70351F-D0D1-413C-8180-E6F27CE371BA}"/>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7" name="雲 136">
                <a:extLst>
                  <a:ext uri="{FF2B5EF4-FFF2-40B4-BE49-F238E27FC236}">
                    <a16:creationId xmlns:a16="http://schemas.microsoft.com/office/drawing/2014/main" id="{B6B42AFC-EB24-4D9C-A2D6-C2035104D4C4}"/>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8" name="雲 137">
                <a:extLst>
                  <a:ext uri="{FF2B5EF4-FFF2-40B4-BE49-F238E27FC236}">
                    <a16:creationId xmlns:a16="http://schemas.microsoft.com/office/drawing/2014/main" id="{A15BA3D9-3CC2-490D-9430-6FF69D899C6D}"/>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sp>
        <p:nvSpPr>
          <p:cNvPr id="149" name="テキスト ボックス 148">
            <a:extLst>
              <a:ext uri="{FF2B5EF4-FFF2-40B4-BE49-F238E27FC236}">
                <a16:creationId xmlns:a16="http://schemas.microsoft.com/office/drawing/2014/main" id="{B5EA5DAB-19D4-4E42-A079-2CD76E6A18A0}"/>
              </a:ext>
            </a:extLst>
          </p:cNvPr>
          <p:cNvSpPr txBox="1"/>
          <p:nvPr/>
        </p:nvSpPr>
        <p:spPr>
          <a:xfrm rot="19979147">
            <a:off x="3084979" y="3424493"/>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0" name="テキスト ボックス 149">
            <a:extLst>
              <a:ext uri="{FF2B5EF4-FFF2-40B4-BE49-F238E27FC236}">
                <a16:creationId xmlns:a16="http://schemas.microsoft.com/office/drawing/2014/main" id="{0111C9F0-AED4-4CA1-9674-C80A6AE0C1FE}"/>
              </a:ext>
            </a:extLst>
          </p:cNvPr>
          <p:cNvSpPr txBox="1"/>
          <p:nvPr/>
        </p:nvSpPr>
        <p:spPr>
          <a:xfrm rot="20602400">
            <a:off x="2000163" y="3452376"/>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1" name="テキスト ボックス 150">
            <a:extLst>
              <a:ext uri="{FF2B5EF4-FFF2-40B4-BE49-F238E27FC236}">
                <a16:creationId xmlns:a16="http://schemas.microsoft.com/office/drawing/2014/main" id="{E7F8FB2B-FF28-4F98-9F43-62F9E337BD1F}"/>
              </a:ext>
            </a:extLst>
          </p:cNvPr>
          <p:cNvSpPr txBox="1"/>
          <p:nvPr/>
        </p:nvSpPr>
        <p:spPr>
          <a:xfrm rot="769300">
            <a:off x="3850951" y="4654301"/>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2" name="テキスト ボックス 151">
            <a:extLst>
              <a:ext uri="{FF2B5EF4-FFF2-40B4-BE49-F238E27FC236}">
                <a16:creationId xmlns:a16="http://schemas.microsoft.com/office/drawing/2014/main" id="{EB9AC504-3643-4BD0-A949-57E4ECB2AB0E}"/>
              </a:ext>
            </a:extLst>
          </p:cNvPr>
          <p:cNvSpPr txBox="1"/>
          <p:nvPr/>
        </p:nvSpPr>
        <p:spPr>
          <a:xfrm rot="19979147">
            <a:off x="3616247" y="4004806"/>
            <a:ext cx="783510" cy="442878"/>
          </a:xfrm>
          <a:prstGeom prst="rect">
            <a:avLst/>
          </a:prstGeom>
          <a:noFill/>
        </p:spPr>
        <p:txBody>
          <a:bodyPr wrap="square" rtlCol="0">
            <a:spAutoFit/>
          </a:bodyPr>
          <a:lstStyle/>
          <a:p>
            <a:pPr algn="ctr">
              <a:lnSpc>
                <a:spcPct val="150000"/>
              </a:lnSpc>
            </a:pPr>
            <a:r>
              <a:rPr lang="en-US" altLang="ja-JP" b="1" dirty="0">
                <a:latin typeface="HG丸ｺﾞｼｯｸM-PRO" panose="020F0600000000000000" pitchFamily="50" charset="-128"/>
                <a:ea typeface="HG丸ｺﾞｼｯｸM-PRO" panose="020F0600000000000000" pitchFamily="50" charset="-128"/>
              </a:rPr>
              <a:t>CO</a:t>
            </a:r>
            <a:r>
              <a:rPr lang="en-US" altLang="ja-JP" sz="1050" b="1" dirty="0">
                <a:latin typeface="HG丸ｺﾞｼｯｸM-PRO" panose="020F0600000000000000" pitchFamily="50" charset="-128"/>
                <a:ea typeface="HG丸ｺﾞｼｯｸM-PRO" panose="020F0600000000000000" pitchFamily="50" charset="-128"/>
              </a:rPr>
              <a:t>2</a:t>
            </a:r>
            <a:endParaRPr kumimoji="1" lang="ja-JP" altLang="en-US" sz="1050" b="1" dirty="0">
              <a:latin typeface="HG丸ｺﾞｼｯｸM-PRO" panose="020F0600000000000000" pitchFamily="50" charset="-128"/>
              <a:ea typeface="HG丸ｺﾞｼｯｸM-PRO" panose="020F0600000000000000" pitchFamily="50" charset="-128"/>
            </a:endParaRPr>
          </a:p>
        </p:txBody>
      </p:sp>
      <p:sp>
        <p:nvSpPr>
          <p:cNvPr id="153" name="テキスト ボックス 152">
            <a:extLst>
              <a:ext uri="{FF2B5EF4-FFF2-40B4-BE49-F238E27FC236}">
                <a16:creationId xmlns:a16="http://schemas.microsoft.com/office/drawing/2014/main" id="{9962D3DC-4785-4BB8-B2C2-A6C49705CD22}"/>
              </a:ext>
            </a:extLst>
          </p:cNvPr>
          <p:cNvSpPr txBox="1"/>
          <p:nvPr/>
        </p:nvSpPr>
        <p:spPr>
          <a:xfrm rot="672617">
            <a:off x="2301915" y="6129229"/>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4" name="テキスト ボックス 153">
            <a:extLst>
              <a:ext uri="{FF2B5EF4-FFF2-40B4-BE49-F238E27FC236}">
                <a16:creationId xmlns:a16="http://schemas.microsoft.com/office/drawing/2014/main" id="{8EB189E4-7905-4A02-A71D-30FE0671B04C}"/>
              </a:ext>
            </a:extLst>
          </p:cNvPr>
          <p:cNvSpPr txBox="1"/>
          <p:nvPr/>
        </p:nvSpPr>
        <p:spPr>
          <a:xfrm rot="21433629">
            <a:off x="869538" y="4089266"/>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5" name="テキスト ボックス 154">
            <a:extLst>
              <a:ext uri="{FF2B5EF4-FFF2-40B4-BE49-F238E27FC236}">
                <a16:creationId xmlns:a16="http://schemas.microsoft.com/office/drawing/2014/main" id="{9FD1B46B-DDF7-48A8-BF64-E55EE17EBC80}"/>
              </a:ext>
            </a:extLst>
          </p:cNvPr>
          <p:cNvSpPr txBox="1"/>
          <p:nvPr/>
        </p:nvSpPr>
        <p:spPr>
          <a:xfrm rot="776312">
            <a:off x="1251613" y="3689035"/>
            <a:ext cx="783508"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6" name="テキスト ボックス 155">
            <a:extLst>
              <a:ext uri="{FF2B5EF4-FFF2-40B4-BE49-F238E27FC236}">
                <a16:creationId xmlns:a16="http://schemas.microsoft.com/office/drawing/2014/main" id="{0AD6F06B-3D70-4213-82F0-8842045A97C3}"/>
              </a:ext>
            </a:extLst>
          </p:cNvPr>
          <p:cNvSpPr txBox="1"/>
          <p:nvPr/>
        </p:nvSpPr>
        <p:spPr>
          <a:xfrm rot="269171">
            <a:off x="3466164" y="5816622"/>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7" name="テキスト ボックス 156">
            <a:extLst>
              <a:ext uri="{FF2B5EF4-FFF2-40B4-BE49-F238E27FC236}">
                <a16:creationId xmlns:a16="http://schemas.microsoft.com/office/drawing/2014/main" id="{4419E2A9-7AA7-4B05-BF0C-A4F9FCC80D8B}"/>
              </a:ext>
            </a:extLst>
          </p:cNvPr>
          <p:cNvSpPr txBox="1"/>
          <p:nvPr/>
        </p:nvSpPr>
        <p:spPr>
          <a:xfrm>
            <a:off x="863461" y="4869107"/>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8" name="テキスト ボックス 157">
            <a:extLst>
              <a:ext uri="{FF2B5EF4-FFF2-40B4-BE49-F238E27FC236}">
                <a16:creationId xmlns:a16="http://schemas.microsoft.com/office/drawing/2014/main" id="{C33FC89A-E615-4584-ACFC-A502B48413AA}"/>
              </a:ext>
            </a:extLst>
          </p:cNvPr>
          <p:cNvSpPr txBox="1"/>
          <p:nvPr/>
        </p:nvSpPr>
        <p:spPr>
          <a:xfrm rot="409999">
            <a:off x="3882135" y="5183195"/>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9" name="テキスト ボックス 158">
            <a:extLst>
              <a:ext uri="{FF2B5EF4-FFF2-40B4-BE49-F238E27FC236}">
                <a16:creationId xmlns:a16="http://schemas.microsoft.com/office/drawing/2014/main" id="{2E978041-D522-4D1D-A4CA-C94653987C7D}"/>
              </a:ext>
            </a:extLst>
          </p:cNvPr>
          <p:cNvSpPr txBox="1"/>
          <p:nvPr/>
        </p:nvSpPr>
        <p:spPr>
          <a:xfrm rot="20797574">
            <a:off x="1293208" y="5679897"/>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pic>
        <p:nvPicPr>
          <p:cNvPr id="161" name="図 160">
            <a:extLst>
              <a:ext uri="{FF2B5EF4-FFF2-40B4-BE49-F238E27FC236}">
                <a16:creationId xmlns:a16="http://schemas.microsoft.com/office/drawing/2014/main" id="{097066CF-858A-4FA9-A647-BCE02B4E8407}"/>
              </a:ext>
            </a:extLst>
          </p:cNvPr>
          <p:cNvPicPr>
            <a:picLocks noChangeAspect="1"/>
          </p:cNvPicPr>
          <p:nvPr/>
        </p:nvPicPr>
        <p:blipFill rotWithShape="1">
          <a:blip r:embed="rId11">
            <a:extLst>
              <a:ext uri="{28A0092B-C50C-407E-A947-70E740481C1C}">
                <a14:useLocalDpi xmlns:a14="http://schemas.microsoft.com/office/drawing/2010/main" val="0"/>
              </a:ext>
            </a:extLst>
          </a:blip>
          <a:srcRect b="37013"/>
          <a:stretch/>
        </p:blipFill>
        <p:spPr>
          <a:xfrm>
            <a:off x="-387093" y="4065286"/>
            <a:ext cx="4341062" cy="2782669"/>
          </a:xfrm>
          <a:prstGeom prst="rect">
            <a:avLst/>
          </a:prstGeom>
        </p:spPr>
      </p:pic>
    </p:spTree>
    <p:extLst>
      <p:ext uri="{BB962C8B-B14F-4D97-AF65-F5344CB8AC3E}">
        <p14:creationId xmlns:p14="http://schemas.microsoft.com/office/powerpoint/2010/main" val="358614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anim calcmode="lin" valueType="num">
                                      <p:cBhvr additive="base">
                                        <p:cTn id="7" dur="1000" fill="hold"/>
                                        <p:tgtEl>
                                          <p:spTgt spid="161"/>
                                        </p:tgtEl>
                                        <p:attrNameLst>
                                          <p:attrName>ppt_x</p:attrName>
                                        </p:attrNameLst>
                                      </p:cBhvr>
                                      <p:tavLst>
                                        <p:tav tm="0">
                                          <p:val>
                                            <p:strVal val="#ppt_x"/>
                                          </p:val>
                                        </p:tav>
                                        <p:tav tm="100000">
                                          <p:val>
                                            <p:strVal val="#ppt_x"/>
                                          </p:val>
                                        </p:tav>
                                      </p:tavLst>
                                    </p:anim>
                                    <p:anim calcmode="lin" valueType="num">
                                      <p:cBhvr additive="base">
                                        <p:cTn id="8" dur="1000" fill="hold"/>
                                        <p:tgtEl>
                                          <p:spTgt spid="1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絵と文字の加工写真&#10;&#10;低い精度で自動的に生成された説明">
            <a:extLst>
              <a:ext uri="{FF2B5EF4-FFF2-40B4-BE49-F238E27FC236}">
                <a16:creationId xmlns:a16="http://schemas.microsoft.com/office/drawing/2014/main" id="{49B2AC87-35E7-4655-9718-E7F84A297A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415" y="257908"/>
            <a:ext cx="3938953" cy="2954215"/>
          </a:xfrm>
          <a:prstGeom prst="rect">
            <a:avLst/>
          </a:prstGeom>
        </p:spPr>
      </p:pic>
      <p:pic>
        <p:nvPicPr>
          <p:cNvPr id="5" name="図 4" descr="ケーキ, 食品 が含まれている画像&#10;&#10;自動的に生成された説明">
            <a:extLst>
              <a:ext uri="{FF2B5EF4-FFF2-40B4-BE49-F238E27FC236}">
                <a16:creationId xmlns:a16="http://schemas.microsoft.com/office/drawing/2014/main" id="{4398C021-A03E-4D38-A2E4-79034E85F1B8}"/>
              </a:ext>
            </a:extLst>
          </p:cNvPr>
          <p:cNvPicPr>
            <a:picLocks noChangeAspect="1"/>
          </p:cNvPicPr>
          <p:nvPr/>
        </p:nvPicPr>
        <p:blipFill rotWithShape="1">
          <a:blip r:embed="rId4">
            <a:extLst>
              <a:ext uri="{28A0092B-C50C-407E-A947-70E740481C1C}">
                <a14:useLocalDpi xmlns:a14="http://schemas.microsoft.com/office/drawing/2010/main" val="0"/>
              </a:ext>
            </a:extLst>
          </a:blip>
          <a:srcRect b="22974"/>
          <a:stretch/>
        </p:blipFill>
        <p:spPr>
          <a:xfrm>
            <a:off x="881434" y="536457"/>
            <a:ext cx="2434206" cy="1380456"/>
          </a:xfrm>
          <a:prstGeom prst="rect">
            <a:avLst/>
          </a:prstGeom>
        </p:spPr>
      </p:pic>
      <p:pic>
        <p:nvPicPr>
          <p:cNvPr id="6" name="図 5" descr="ランプ が含まれている画像&#10;&#10;自動的に生成された説明">
            <a:extLst>
              <a:ext uri="{FF2B5EF4-FFF2-40B4-BE49-F238E27FC236}">
                <a16:creationId xmlns:a16="http://schemas.microsoft.com/office/drawing/2014/main" id="{A4057890-D0D5-4E47-A44B-0A750DE918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9954" y="10016"/>
            <a:ext cx="4184919" cy="4184919"/>
          </a:xfrm>
          <a:prstGeom prst="rect">
            <a:avLst/>
          </a:prstGeom>
        </p:spPr>
      </p:pic>
      <p:pic>
        <p:nvPicPr>
          <p:cNvPr id="7" name="図 6">
            <a:extLst>
              <a:ext uri="{FF2B5EF4-FFF2-40B4-BE49-F238E27FC236}">
                <a16:creationId xmlns:a16="http://schemas.microsoft.com/office/drawing/2014/main" id="{D2D80DE4-8741-4FEB-9E7B-F8F09DB7E8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4383180" y="2582617"/>
            <a:ext cx="1903054" cy="1636836"/>
          </a:xfrm>
          <a:prstGeom prst="rect">
            <a:avLst/>
          </a:prstGeom>
        </p:spPr>
      </p:pic>
      <p:pic>
        <p:nvPicPr>
          <p:cNvPr id="8" name="図 7" descr="ロゴ&#10;&#10;自動的に生成された説明">
            <a:extLst>
              <a:ext uri="{FF2B5EF4-FFF2-40B4-BE49-F238E27FC236}">
                <a16:creationId xmlns:a16="http://schemas.microsoft.com/office/drawing/2014/main" id="{FF52EF40-3C18-490E-978D-A120B64144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902702">
            <a:off x="4787483" y="198531"/>
            <a:ext cx="1271425" cy="1273462"/>
          </a:xfrm>
          <a:prstGeom prst="rect">
            <a:avLst/>
          </a:prstGeom>
        </p:spPr>
      </p:pic>
      <p:pic>
        <p:nvPicPr>
          <p:cNvPr id="9" name="図 8" descr="アイコン&#10;&#10;自動的に生成された説明">
            <a:extLst>
              <a:ext uri="{FF2B5EF4-FFF2-40B4-BE49-F238E27FC236}">
                <a16:creationId xmlns:a16="http://schemas.microsoft.com/office/drawing/2014/main" id="{545A3ED7-646C-43C5-928B-0D7E21DD3DD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55239" y="2434122"/>
            <a:ext cx="3188761" cy="2391572"/>
          </a:xfrm>
          <a:prstGeom prst="rect">
            <a:avLst/>
          </a:prstGeom>
        </p:spPr>
      </p:pic>
      <p:pic>
        <p:nvPicPr>
          <p:cNvPr id="10" name="図 9">
            <a:extLst>
              <a:ext uri="{FF2B5EF4-FFF2-40B4-BE49-F238E27FC236}">
                <a16:creationId xmlns:a16="http://schemas.microsoft.com/office/drawing/2014/main" id="{93F23713-AB52-4BDA-9C34-02140FAD419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01377" y="4043635"/>
            <a:ext cx="1936855" cy="1936855"/>
          </a:xfrm>
          <a:prstGeom prst="rect">
            <a:avLst/>
          </a:prstGeom>
        </p:spPr>
      </p:pic>
      <p:grpSp>
        <p:nvGrpSpPr>
          <p:cNvPr id="11" name="グループ化 10">
            <a:extLst>
              <a:ext uri="{FF2B5EF4-FFF2-40B4-BE49-F238E27FC236}">
                <a16:creationId xmlns:a16="http://schemas.microsoft.com/office/drawing/2014/main" id="{F03B8BE6-7207-48F5-BADC-30AD8B718C9F}"/>
              </a:ext>
            </a:extLst>
          </p:cNvPr>
          <p:cNvGrpSpPr/>
          <p:nvPr/>
        </p:nvGrpSpPr>
        <p:grpSpPr>
          <a:xfrm>
            <a:off x="1712187" y="3689363"/>
            <a:ext cx="2646239" cy="2746991"/>
            <a:chOff x="2537174" y="473889"/>
            <a:chExt cx="6507193" cy="6288721"/>
          </a:xfrm>
        </p:grpSpPr>
        <p:grpSp>
          <p:nvGrpSpPr>
            <p:cNvPr id="12" name="グループ化 11">
              <a:extLst>
                <a:ext uri="{FF2B5EF4-FFF2-40B4-BE49-F238E27FC236}">
                  <a16:creationId xmlns:a16="http://schemas.microsoft.com/office/drawing/2014/main" id="{5866DAF3-F421-42B4-B046-E1C79783F5D6}"/>
                </a:ext>
              </a:extLst>
            </p:cNvPr>
            <p:cNvGrpSpPr/>
            <p:nvPr/>
          </p:nvGrpSpPr>
          <p:grpSpPr>
            <a:xfrm>
              <a:off x="2537174" y="473889"/>
              <a:ext cx="3436329" cy="6209858"/>
              <a:chOff x="2537174" y="473889"/>
              <a:chExt cx="3436329" cy="6209858"/>
            </a:xfrm>
          </p:grpSpPr>
          <p:sp>
            <p:nvSpPr>
              <p:cNvPr id="24" name="雲 23">
                <a:extLst>
                  <a:ext uri="{FF2B5EF4-FFF2-40B4-BE49-F238E27FC236}">
                    <a16:creationId xmlns:a16="http://schemas.microsoft.com/office/drawing/2014/main" id="{B22C2D38-069C-43F4-93A2-F5B16BEBB11D}"/>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5" name="雲 24">
                <a:extLst>
                  <a:ext uri="{FF2B5EF4-FFF2-40B4-BE49-F238E27FC236}">
                    <a16:creationId xmlns:a16="http://schemas.microsoft.com/office/drawing/2014/main" id="{637CF883-2605-4021-9FAC-55BB805EA1B7}"/>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6" name="雲 25">
                <a:extLst>
                  <a:ext uri="{FF2B5EF4-FFF2-40B4-BE49-F238E27FC236}">
                    <a16:creationId xmlns:a16="http://schemas.microsoft.com/office/drawing/2014/main" id="{573E3D68-FA13-4552-8419-AFA49FB5C5D1}"/>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7" name="雲 26">
                <a:extLst>
                  <a:ext uri="{FF2B5EF4-FFF2-40B4-BE49-F238E27FC236}">
                    <a16:creationId xmlns:a16="http://schemas.microsoft.com/office/drawing/2014/main" id="{DBFAF9AD-9D13-40E9-AE85-A393672D7D57}"/>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8" name="雲 27">
                <a:extLst>
                  <a:ext uri="{FF2B5EF4-FFF2-40B4-BE49-F238E27FC236}">
                    <a16:creationId xmlns:a16="http://schemas.microsoft.com/office/drawing/2014/main" id="{86CFFEA4-DD3E-44C8-8466-AFEF9D2AA5E1}"/>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9" name="雲 28">
                <a:extLst>
                  <a:ext uri="{FF2B5EF4-FFF2-40B4-BE49-F238E27FC236}">
                    <a16:creationId xmlns:a16="http://schemas.microsoft.com/office/drawing/2014/main" id="{E45B4DF8-F6D9-438C-BB08-0CB7B8B5B8A6}"/>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0" name="雲 29">
                <a:extLst>
                  <a:ext uri="{FF2B5EF4-FFF2-40B4-BE49-F238E27FC236}">
                    <a16:creationId xmlns:a16="http://schemas.microsoft.com/office/drawing/2014/main" id="{6C676C68-F031-4F72-8EC1-05A52B392ECE}"/>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1" name="雲 30">
                <a:extLst>
                  <a:ext uri="{FF2B5EF4-FFF2-40B4-BE49-F238E27FC236}">
                    <a16:creationId xmlns:a16="http://schemas.microsoft.com/office/drawing/2014/main" id="{DF971120-0DA4-4D27-9BCF-F9056ADDB378}"/>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2" name="雲 31">
                <a:extLst>
                  <a:ext uri="{FF2B5EF4-FFF2-40B4-BE49-F238E27FC236}">
                    <a16:creationId xmlns:a16="http://schemas.microsoft.com/office/drawing/2014/main" id="{EE82C1C7-7816-473F-A778-68D44024D315}"/>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3" name="雲 32">
                <a:extLst>
                  <a:ext uri="{FF2B5EF4-FFF2-40B4-BE49-F238E27FC236}">
                    <a16:creationId xmlns:a16="http://schemas.microsoft.com/office/drawing/2014/main" id="{2E2213DC-6BE1-403F-A048-21C0FC767F89}"/>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3" name="グループ化 12">
              <a:extLst>
                <a:ext uri="{FF2B5EF4-FFF2-40B4-BE49-F238E27FC236}">
                  <a16:creationId xmlns:a16="http://schemas.microsoft.com/office/drawing/2014/main" id="{3621BD7E-378C-491E-AB57-383934238B48}"/>
                </a:ext>
              </a:extLst>
            </p:cNvPr>
            <p:cNvGrpSpPr/>
            <p:nvPr/>
          </p:nvGrpSpPr>
          <p:grpSpPr>
            <a:xfrm rot="10800000">
              <a:off x="5608038" y="552752"/>
              <a:ext cx="3436329" cy="6209858"/>
              <a:chOff x="2537174" y="473889"/>
              <a:chExt cx="3436329" cy="6209858"/>
            </a:xfrm>
          </p:grpSpPr>
          <p:sp>
            <p:nvSpPr>
              <p:cNvPr id="14" name="雲 13">
                <a:extLst>
                  <a:ext uri="{FF2B5EF4-FFF2-40B4-BE49-F238E27FC236}">
                    <a16:creationId xmlns:a16="http://schemas.microsoft.com/office/drawing/2014/main" id="{D9C2B72A-13F2-4839-8685-3FDC3B65A4A0}"/>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5" name="雲 14">
                <a:extLst>
                  <a:ext uri="{FF2B5EF4-FFF2-40B4-BE49-F238E27FC236}">
                    <a16:creationId xmlns:a16="http://schemas.microsoft.com/office/drawing/2014/main" id="{DD492322-9930-4EF2-91E9-E4A352F5CC1E}"/>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6" name="雲 15">
                <a:extLst>
                  <a:ext uri="{FF2B5EF4-FFF2-40B4-BE49-F238E27FC236}">
                    <a16:creationId xmlns:a16="http://schemas.microsoft.com/office/drawing/2014/main" id="{CA9BA52B-8BB6-4AFE-92EF-64753A85A2F3}"/>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7" name="雲 16">
                <a:extLst>
                  <a:ext uri="{FF2B5EF4-FFF2-40B4-BE49-F238E27FC236}">
                    <a16:creationId xmlns:a16="http://schemas.microsoft.com/office/drawing/2014/main" id="{9FE505AB-D8D6-4AB9-AA19-245F0AAE1FCB}"/>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8" name="雲 17">
                <a:extLst>
                  <a:ext uri="{FF2B5EF4-FFF2-40B4-BE49-F238E27FC236}">
                    <a16:creationId xmlns:a16="http://schemas.microsoft.com/office/drawing/2014/main" id="{25372754-0829-446D-914B-A0670698E48D}"/>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9" name="雲 18">
                <a:extLst>
                  <a:ext uri="{FF2B5EF4-FFF2-40B4-BE49-F238E27FC236}">
                    <a16:creationId xmlns:a16="http://schemas.microsoft.com/office/drawing/2014/main" id="{CA88724E-512B-4146-8827-8B79692B507F}"/>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0" name="雲 19">
                <a:extLst>
                  <a:ext uri="{FF2B5EF4-FFF2-40B4-BE49-F238E27FC236}">
                    <a16:creationId xmlns:a16="http://schemas.microsoft.com/office/drawing/2014/main" id="{B47B1123-22AA-4E7E-9CE6-9E7E603B47E6}"/>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1" name="雲 20">
                <a:extLst>
                  <a:ext uri="{FF2B5EF4-FFF2-40B4-BE49-F238E27FC236}">
                    <a16:creationId xmlns:a16="http://schemas.microsoft.com/office/drawing/2014/main" id="{8259542E-29C5-42E6-B19C-C88D62D9594C}"/>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2" name="雲 21">
                <a:extLst>
                  <a:ext uri="{FF2B5EF4-FFF2-40B4-BE49-F238E27FC236}">
                    <a16:creationId xmlns:a16="http://schemas.microsoft.com/office/drawing/2014/main" id="{C525072A-0D4F-483A-A286-8562F637EC1C}"/>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3" name="雲 22">
                <a:extLst>
                  <a:ext uri="{FF2B5EF4-FFF2-40B4-BE49-F238E27FC236}">
                    <a16:creationId xmlns:a16="http://schemas.microsoft.com/office/drawing/2014/main" id="{0CDB666F-4A91-4403-8843-4A3D7738C3D7}"/>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34" name="グループ化 33">
            <a:extLst>
              <a:ext uri="{FF2B5EF4-FFF2-40B4-BE49-F238E27FC236}">
                <a16:creationId xmlns:a16="http://schemas.microsoft.com/office/drawing/2014/main" id="{FFF0ECDE-E187-4CF7-81AB-6C89388DE777}"/>
              </a:ext>
            </a:extLst>
          </p:cNvPr>
          <p:cNvGrpSpPr/>
          <p:nvPr/>
        </p:nvGrpSpPr>
        <p:grpSpPr>
          <a:xfrm>
            <a:off x="1040990" y="3473616"/>
            <a:ext cx="3378903" cy="3094372"/>
            <a:chOff x="2537174" y="473889"/>
            <a:chExt cx="6507193" cy="6288721"/>
          </a:xfrm>
        </p:grpSpPr>
        <p:grpSp>
          <p:nvGrpSpPr>
            <p:cNvPr id="35" name="グループ化 34">
              <a:extLst>
                <a:ext uri="{FF2B5EF4-FFF2-40B4-BE49-F238E27FC236}">
                  <a16:creationId xmlns:a16="http://schemas.microsoft.com/office/drawing/2014/main" id="{6F08485F-9B11-443A-AE84-8D2C9654DAA2}"/>
                </a:ext>
              </a:extLst>
            </p:cNvPr>
            <p:cNvGrpSpPr/>
            <p:nvPr/>
          </p:nvGrpSpPr>
          <p:grpSpPr>
            <a:xfrm>
              <a:off x="2537174" y="473889"/>
              <a:ext cx="3436329" cy="6209858"/>
              <a:chOff x="2537174" y="473889"/>
              <a:chExt cx="3436329" cy="6209858"/>
            </a:xfrm>
          </p:grpSpPr>
          <p:sp>
            <p:nvSpPr>
              <p:cNvPr id="47" name="雲 46">
                <a:extLst>
                  <a:ext uri="{FF2B5EF4-FFF2-40B4-BE49-F238E27FC236}">
                    <a16:creationId xmlns:a16="http://schemas.microsoft.com/office/drawing/2014/main" id="{DC4E5E6E-8105-4AD4-B179-28F75B1B1C76}"/>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8" name="雲 47">
                <a:extLst>
                  <a:ext uri="{FF2B5EF4-FFF2-40B4-BE49-F238E27FC236}">
                    <a16:creationId xmlns:a16="http://schemas.microsoft.com/office/drawing/2014/main" id="{24928102-A786-489C-B0C4-C6F59E187517}"/>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9" name="雲 48">
                <a:extLst>
                  <a:ext uri="{FF2B5EF4-FFF2-40B4-BE49-F238E27FC236}">
                    <a16:creationId xmlns:a16="http://schemas.microsoft.com/office/drawing/2014/main" id="{F8FC88D3-A7C1-497A-80B3-79195796751F}"/>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0" name="雲 49">
                <a:extLst>
                  <a:ext uri="{FF2B5EF4-FFF2-40B4-BE49-F238E27FC236}">
                    <a16:creationId xmlns:a16="http://schemas.microsoft.com/office/drawing/2014/main" id="{1338060B-2B0D-4C4B-AC32-2D1326CD9C71}"/>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1" name="雲 50">
                <a:extLst>
                  <a:ext uri="{FF2B5EF4-FFF2-40B4-BE49-F238E27FC236}">
                    <a16:creationId xmlns:a16="http://schemas.microsoft.com/office/drawing/2014/main" id="{732350A7-304E-4136-A317-375328F78777}"/>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2" name="雲 51">
                <a:extLst>
                  <a:ext uri="{FF2B5EF4-FFF2-40B4-BE49-F238E27FC236}">
                    <a16:creationId xmlns:a16="http://schemas.microsoft.com/office/drawing/2014/main" id="{FB88E85C-B76B-40DC-97BC-12E5EFBCCCD4}"/>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3" name="雲 52">
                <a:extLst>
                  <a:ext uri="{FF2B5EF4-FFF2-40B4-BE49-F238E27FC236}">
                    <a16:creationId xmlns:a16="http://schemas.microsoft.com/office/drawing/2014/main" id="{BAF05FF0-DB22-4F5F-A86B-A54F9A0F56F9}"/>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4" name="雲 53">
                <a:extLst>
                  <a:ext uri="{FF2B5EF4-FFF2-40B4-BE49-F238E27FC236}">
                    <a16:creationId xmlns:a16="http://schemas.microsoft.com/office/drawing/2014/main" id="{DB1D8274-A146-4BFF-9F00-739B16BACC8B}"/>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5" name="雲 54">
                <a:extLst>
                  <a:ext uri="{FF2B5EF4-FFF2-40B4-BE49-F238E27FC236}">
                    <a16:creationId xmlns:a16="http://schemas.microsoft.com/office/drawing/2014/main" id="{8D93AF64-FE41-4DF8-AA5F-A1A81FA89B56}"/>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6" name="雲 55">
                <a:extLst>
                  <a:ext uri="{FF2B5EF4-FFF2-40B4-BE49-F238E27FC236}">
                    <a16:creationId xmlns:a16="http://schemas.microsoft.com/office/drawing/2014/main" id="{53CF24A9-4995-4A21-87EE-4135D0A825F5}"/>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36" name="グループ化 35">
              <a:extLst>
                <a:ext uri="{FF2B5EF4-FFF2-40B4-BE49-F238E27FC236}">
                  <a16:creationId xmlns:a16="http://schemas.microsoft.com/office/drawing/2014/main" id="{40ADD11C-C720-41D4-8504-DCD94159213F}"/>
                </a:ext>
              </a:extLst>
            </p:cNvPr>
            <p:cNvGrpSpPr/>
            <p:nvPr/>
          </p:nvGrpSpPr>
          <p:grpSpPr>
            <a:xfrm rot="10800000">
              <a:off x="5608038" y="552752"/>
              <a:ext cx="3436329" cy="6209858"/>
              <a:chOff x="2537174" y="473889"/>
              <a:chExt cx="3436329" cy="6209858"/>
            </a:xfrm>
          </p:grpSpPr>
          <p:sp>
            <p:nvSpPr>
              <p:cNvPr id="37" name="雲 36">
                <a:extLst>
                  <a:ext uri="{FF2B5EF4-FFF2-40B4-BE49-F238E27FC236}">
                    <a16:creationId xmlns:a16="http://schemas.microsoft.com/office/drawing/2014/main" id="{50031E09-8310-4153-A185-B51B53C94FF3}"/>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8" name="雲 37">
                <a:extLst>
                  <a:ext uri="{FF2B5EF4-FFF2-40B4-BE49-F238E27FC236}">
                    <a16:creationId xmlns:a16="http://schemas.microsoft.com/office/drawing/2014/main" id="{3BACF476-863C-4C5A-8CA5-F65E0C9D5BAD}"/>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9" name="雲 38">
                <a:extLst>
                  <a:ext uri="{FF2B5EF4-FFF2-40B4-BE49-F238E27FC236}">
                    <a16:creationId xmlns:a16="http://schemas.microsoft.com/office/drawing/2014/main" id="{87D6EAE9-DB27-4E1D-8FD9-433C55F4C6CC}"/>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0" name="雲 39">
                <a:extLst>
                  <a:ext uri="{FF2B5EF4-FFF2-40B4-BE49-F238E27FC236}">
                    <a16:creationId xmlns:a16="http://schemas.microsoft.com/office/drawing/2014/main" id="{0DDB3B02-7213-4EDC-8E0C-B9170F985F71}"/>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1" name="雲 40">
                <a:extLst>
                  <a:ext uri="{FF2B5EF4-FFF2-40B4-BE49-F238E27FC236}">
                    <a16:creationId xmlns:a16="http://schemas.microsoft.com/office/drawing/2014/main" id="{F4AA385C-1D83-4E7E-BBC3-CD5B6E6B46F8}"/>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2" name="雲 41">
                <a:extLst>
                  <a:ext uri="{FF2B5EF4-FFF2-40B4-BE49-F238E27FC236}">
                    <a16:creationId xmlns:a16="http://schemas.microsoft.com/office/drawing/2014/main" id="{C9A47303-D041-435F-A855-3386F1BB5305}"/>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3" name="雲 42">
                <a:extLst>
                  <a:ext uri="{FF2B5EF4-FFF2-40B4-BE49-F238E27FC236}">
                    <a16:creationId xmlns:a16="http://schemas.microsoft.com/office/drawing/2014/main" id="{632EBE3E-2A12-4C73-8598-9728B8F2DA31}"/>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4" name="雲 43">
                <a:extLst>
                  <a:ext uri="{FF2B5EF4-FFF2-40B4-BE49-F238E27FC236}">
                    <a16:creationId xmlns:a16="http://schemas.microsoft.com/office/drawing/2014/main" id="{51FC706D-EDDA-4254-AEB8-14A17B7E2281}"/>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5" name="雲 44">
                <a:extLst>
                  <a:ext uri="{FF2B5EF4-FFF2-40B4-BE49-F238E27FC236}">
                    <a16:creationId xmlns:a16="http://schemas.microsoft.com/office/drawing/2014/main" id="{94DD5DD8-EDF9-4AF5-BF55-E206CF38696B}"/>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6" name="雲 45">
                <a:extLst>
                  <a:ext uri="{FF2B5EF4-FFF2-40B4-BE49-F238E27FC236}">
                    <a16:creationId xmlns:a16="http://schemas.microsoft.com/office/drawing/2014/main" id="{2D34929B-951A-4F75-AA59-84D460A49C14}"/>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57" name="グループ化 56">
            <a:extLst>
              <a:ext uri="{FF2B5EF4-FFF2-40B4-BE49-F238E27FC236}">
                <a16:creationId xmlns:a16="http://schemas.microsoft.com/office/drawing/2014/main" id="{D4A6E94F-44B6-4786-8DB0-7ECA78DC0990}"/>
              </a:ext>
            </a:extLst>
          </p:cNvPr>
          <p:cNvGrpSpPr/>
          <p:nvPr/>
        </p:nvGrpSpPr>
        <p:grpSpPr>
          <a:xfrm>
            <a:off x="1374271" y="3622901"/>
            <a:ext cx="2686487" cy="2746992"/>
            <a:chOff x="2537174" y="473889"/>
            <a:chExt cx="6507193" cy="6288721"/>
          </a:xfrm>
          <a:solidFill>
            <a:srgbClr val="FFC000"/>
          </a:solidFill>
        </p:grpSpPr>
        <p:grpSp>
          <p:nvGrpSpPr>
            <p:cNvPr id="58" name="グループ化 57">
              <a:extLst>
                <a:ext uri="{FF2B5EF4-FFF2-40B4-BE49-F238E27FC236}">
                  <a16:creationId xmlns:a16="http://schemas.microsoft.com/office/drawing/2014/main" id="{AC04AC3E-E022-4242-B3A2-C2D9A2843B1B}"/>
                </a:ext>
              </a:extLst>
            </p:cNvPr>
            <p:cNvGrpSpPr/>
            <p:nvPr/>
          </p:nvGrpSpPr>
          <p:grpSpPr>
            <a:xfrm>
              <a:off x="2537174" y="473889"/>
              <a:ext cx="3436329" cy="6209858"/>
              <a:chOff x="2537174" y="473889"/>
              <a:chExt cx="3436329" cy="6209858"/>
            </a:xfrm>
            <a:grpFill/>
          </p:grpSpPr>
          <p:sp>
            <p:nvSpPr>
              <p:cNvPr id="70" name="雲 69">
                <a:extLst>
                  <a:ext uri="{FF2B5EF4-FFF2-40B4-BE49-F238E27FC236}">
                    <a16:creationId xmlns:a16="http://schemas.microsoft.com/office/drawing/2014/main" id="{F8FC6EB5-AA18-45B9-9900-9A3259AF5D3D}"/>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1" name="雲 70">
                <a:extLst>
                  <a:ext uri="{FF2B5EF4-FFF2-40B4-BE49-F238E27FC236}">
                    <a16:creationId xmlns:a16="http://schemas.microsoft.com/office/drawing/2014/main" id="{1555E11E-02FB-44A7-B279-D27CBC8AF44A}"/>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2" name="雲 71">
                <a:extLst>
                  <a:ext uri="{FF2B5EF4-FFF2-40B4-BE49-F238E27FC236}">
                    <a16:creationId xmlns:a16="http://schemas.microsoft.com/office/drawing/2014/main" id="{DD8000F4-039C-442D-9EAD-6F61086F1F58}"/>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3" name="雲 72">
                <a:extLst>
                  <a:ext uri="{FF2B5EF4-FFF2-40B4-BE49-F238E27FC236}">
                    <a16:creationId xmlns:a16="http://schemas.microsoft.com/office/drawing/2014/main" id="{F3561C2D-90AB-4DD1-B7E8-1C28409AB314}"/>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4" name="雲 73">
                <a:extLst>
                  <a:ext uri="{FF2B5EF4-FFF2-40B4-BE49-F238E27FC236}">
                    <a16:creationId xmlns:a16="http://schemas.microsoft.com/office/drawing/2014/main" id="{E4ABB2D0-CFBC-4260-9884-061E37E5CD7F}"/>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5" name="雲 74">
                <a:extLst>
                  <a:ext uri="{FF2B5EF4-FFF2-40B4-BE49-F238E27FC236}">
                    <a16:creationId xmlns:a16="http://schemas.microsoft.com/office/drawing/2014/main" id="{1F03B74E-5AA3-44E8-BCC1-7085648EDEE5}"/>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6" name="雲 75">
                <a:extLst>
                  <a:ext uri="{FF2B5EF4-FFF2-40B4-BE49-F238E27FC236}">
                    <a16:creationId xmlns:a16="http://schemas.microsoft.com/office/drawing/2014/main" id="{C9E948A3-5BCF-4159-BE6D-F768C04D6447}"/>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7" name="雲 76">
                <a:extLst>
                  <a:ext uri="{FF2B5EF4-FFF2-40B4-BE49-F238E27FC236}">
                    <a16:creationId xmlns:a16="http://schemas.microsoft.com/office/drawing/2014/main" id="{B4A529D5-232B-48F4-A5BA-E71FEF67AEB3}"/>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8" name="雲 77">
                <a:extLst>
                  <a:ext uri="{FF2B5EF4-FFF2-40B4-BE49-F238E27FC236}">
                    <a16:creationId xmlns:a16="http://schemas.microsoft.com/office/drawing/2014/main" id="{7807CEF5-DC4D-4116-BB1B-A1E99F7E04C3}"/>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9" name="雲 78">
                <a:extLst>
                  <a:ext uri="{FF2B5EF4-FFF2-40B4-BE49-F238E27FC236}">
                    <a16:creationId xmlns:a16="http://schemas.microsoft.com/office/drawing/2014/main" id="{59C801B3-D6EC-4A51-81B1-1E4CF3C169B7}"/>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59" name="グループ化 58">
              <a:extLst>
                <a:ext uri="{FF2B5EF4-FFF2-40B4-BE49-F238E27FC236}">
                  <a16:creationId xmlns:a16="http://schemas.microsoft.com/office/drawing/2014/main" id="{F50975FC-0E2E-4C86-B154-C48D3980825E}"/>
                </a:ext>
              </a:extLst>
            </p:cNvPr>
            <p:cNvGrpSpPr/>
            <p:nvPr/>
          </p:nvGrpSpPr>
          <p:grpSpPr>
            <a:xfrm rot="10800000">
              <a:off x="5608038" y="552752"/>
              <a:ext cx="3436329" cy="6209858"/>
              <a:chOff x="2537174" y="473889"/>
              <a:chExt cx="3436329" cy="6209858"/>
            </a:xfrm>
            <a:grpFill/>
          </p:grpSpPr>
          <p:sp>
            <p:nvSpPr>
              <p:cNvPr id="60" name="雲 59">
                <a:extLst>
                  <a:ext uri="{FF2B5EF4-FFF2-40B4-BE49-F238E27FC236}">
                    <a16:creationId xmlns:a16="http://schemas.microsoft.com/office/drawing/2014/main" id="{B86B5FDE-A11D-435A-93C8-468F43131D6F}"/>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1" name="雲 60">
                <a:extLst>
                  <a:ext uri="{FF2B5EF4-FFF2-40B4-BE49-F238E27FC236}">
                    <a16:creationId xmlns:a16="http://schemas.microsoft.com/office/drawing/2014/main" id="{1F990C22-A5F8-4FF1-A798-0B7B8910772D}"/>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2" name="雲 61">
                <a:extLst>
                  <a:ext uri="{FF2B5EF4-FFF2-40B4-BE49-F238E27FC236}">
                    <a16:creationId xmlns:a16="http://schemas.microsoft.com/office/drawing/2014/main" id="{857F80B5-7695-4D3A-AC58-D775E8B92B5C}"/>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3" name="雲 62">
                <a:extLst>
                  <a:ext uri="{FF2B5EF4-FFF2-40B4-BE49-F238E27FC236}">
                    <a16:creationId xmlns:a16="http://schemas.microsoft.com/office/drawing/2014/main" id="{BDAD6D64-755D-40C8-A9F9-970271D53169}"/>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4" name="雲 63">
                <a:extLst>
                  <a:ext uri="{FF2B5EF4-FFF2-40B4-BE49-F238E27FC236}">
                    <a16:creationId xmlns:a16="http://schemas.microsoft.com/office/drawing/2014/main" id="{45D3123A-47E6-4705-A90D-31D965481597}"/>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5" name="雲 64">
                <a:extLst>
                  <a:ext uri="{FF2B5EF4-FFF2-40B4-BE49-F238E27FC236}">
                    <a16:creationId xmlns:a16="http://schemas.microsoft.com/office/drawing/2014/main" id="{0ECACB01-4C98-469B-83EA-5981AD0E9F01}"/>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6" name="雲 65">
                <a:extLst>
                  <a:ext uri="{FF2B5EF4-FFF2-40B4-BE49-F238E27FC236}">
                    <a16:creationId xmlns:a16="http://schemas.microsoft.com/office/drawing/2014/main" id="{D4BEE42B-AF35-4CC8-8365-28997426614E}"/>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7" name="雲 66">
                <a:extLst>
                  <a:ext uri="{FF2B5EF4-FFF2-40B4-BE49-F238E27FC236}">
                    <a16:creationId xmlns:a16="http://schemas.microsoft.com/office/drawing/2014/main" id="{E14E4713-B4DB-4E8B-AC41-E1852492485E}"/>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8" name="雲 67">
                <a:extLst>
                  <a:ext uri="{FF2B5EF4-FFF2-40B4-BE49-F238E27FC236}">
                    <a16:creationId xmlns:a16="http://schemas.microsoft.com/office/drawing/2014/main" id="{2E7F80B5-B667-4B77-9FCF-A1B5114C962E}"/>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9" name="雲 68">
                <a:extLst>
                  <a:ext uri="{FF2B5EF4-FFF2-40B4-BE49-F238E27FC236}">
                    <a16:creationId xmlns:a16="http://schemas.microsoft.com/office/drawing/2014/main" id="{16C964AD-FD1B-409A-94CA-99BE077441F9}"/>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80" name="グループ化 79">
            <a:extLst>
              <a:ext uri="{FF2B5EF4-FFF2-40B4-BE49-F238E27FC236}">
                <a16:creationId xmlns:a16="http://schemas.microsoft.com/office/drawing/2014/main" id="{26A2BB79-A7CE-4DB0-94F1-AB051D39EC55}"/>
              </a:ext>
            </a:extLst>
          </p:cNvPr>
          <p:cNvGrpSpPr/>
          <p:nvPr/>
        </p:nvGrpSpPr>
        <p:grpSpPr>
          <a:xfrm>
            <a:off x="1173691" y="3532775"/>
            <a:ext cx="3254365" cy="2983749"/>
            <a:chOff x="2537174" y="473889"/>
            <a:chExt cx="6507193" cy="6288721"/>
          </a:xfrm>
          <a:solidFill>
            <a:schemeClr val="accent4">
              <a:lumMod val="60000"/>
              <a:lumOff val="40000"/>
            </a:schemeClr>
          </a:solidFill>
        </p:grpSpPr>
        <p:grpSp>
          <p:nvGrpSpPr>
            <p:cNvPr id="81" name="グループ化 80">
              <a:extLst>
                <a:ext uri="{FF2B5EF4-FFF2-40B4-BE49-F238E27FC236}">
                  <a16:creationId xmlns:a16="http://schemas.microsoft.com/office/drawing/2014/main" id="{794F29B6-3B64-4ACB-80FA-E39DC6A07C69}"/>
                </a:ext>
              </a:extLst>
            </p:cNvPr>
            <p:cNvGrpSpPr/>
            <p:nvPr/>
          </p:nvGrpSpPr>
          <p:grpSpPr>
            <a:xfrm>
              <a:off x="2537174" y="473889"/>
              <a:ext cx="3436329" cy="6209858"/>
              <a:chOff x="2537174" y="473889"/>
              <a:chExt cx="3436329" cy="6209858"/>
            </a:xfrm>
            <a:grpFill/>
          </p:grpSpPr>
          <p:sp>
            <p:nvSpPr>
              <p:cNvPr id="93" name="雲 92">
                <a:extLst>
                  <a:ext uri="{FF2B5EF4-FFF2-40B4-BE49-F238E27FC236}">
                    <a16:creationId xmlns:a16="http://schemas.microsoft.com/office/drawing/2014/main" id="{FE320358-FAD4-49D5-87EE-57B15761D534}"/>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4" name="雲 93">
                <a:extLst>
                  <a:ext uri="{FF2B5EF4-FFF2-40B4-BE49-F238E27FC236}">
                    <a16:creationId xmlns:a16="http://schemas.microsoft.com/office/drawing/2014/main" id="{3EC4F17E-6659-4738-AB1C-CD91472BBE85}"/>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5" name="雲 94">
                <a:extLst>
                  <a:ext uri="{FF2B5EF4-FFF2-40B4-BE49-F238E27FC236}">
                    <a16:creationId xmlns:a16="http://schemas.microsoft.com/office/drawing/2014/main" id="{D5A7960D-A6B5-4818-9E4B-4144BE45C1AC}"/>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6" name="雲 95">
                <a:extLst>
                  <a:ext uri="{FF2B5EF4-FFF2-40B4-BE49-F238E27FC236}">
                    <a16:creationId xmlns:a16="http://schemas.microsoft.com/office/drawing/2014/main" id="{5D4D190A-3A8C-4388-AED2-8D7031427F58}"/>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7" name="雲 96">
                <a:extLst>
                  <a:ext uri="{FF2B5EF4-FFF2-40B4-BE49-F238E27FC236}">
                    <a16:creationId xmlns:a16="http://schemas.microsoft.com/office/drawing/2014/main" id="{EF0C429E-4F8B-4918-B52E-259227A66D6E}"/>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8" name="雲 97">
                <a:extLst>
                  <a:ext uri="{FF2B5EF4-FFF2-40B4-BE49-F238E27FC236}">
                    <a16:creationId xmlns:a16="http://schemas.microsoft.com/office/drawing/2014/main" id="{53C09337-5A29-448B-A590-B3AA39A1CD51}"/>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9" name="雲 98">
                <a:extLst>
                  <a:ext uri="{FF2B5EF4-FFF2-40B4-BE49-F238E27FC236}">
                    <a16:creationId xmlns:a16="http://schemas.microsoft.com/office/drawing/2014/main" id="{42176473-EEB6-4FEC-8BA6-B10BA4348FA8}"/>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0" name="雲 99">
                <a:extLst>
                  <a:ext uri="{FF2B5EF4-FFF2-40B4-BE49-F238E27FC236}">
                    <a16:creationId xmlns:a16="http://schemas.microsoft.com/office/drawing/2014/main" id="{F6EB4677-8196-4E02-AA35-EC090BD098ED}"/>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1" name="雲 100">
                <a:extLst>
                  <a:ext uri="{FF2B5EF4-FFF2-40B4-BE49-F238E27FC236}">
                    <a16:creationId xmlns:a16="http://schemas.microsoft.com/office/drawing/2014/main" id="{6A879932-D29F-4269-AC4B-E5C82874576E}"/>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2" name="雲 101">
                <a:extLst>
                  <a:ext uri="{FF2B5EF4-FFF2-40B4-BE49-F238E27FC236}">
                    <a16:creationId xmlns:a16="http://schemas.microsoft.com/office/drawing/2014/main" id="{8F4AAF5C-CCE0-4815-AC01-848B559E54F2}"/>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82" name="グループ化 81">
              <a:extLst>
                <a:ext uri="{FF2B5EF4-FFF2-40B4-BE49-F238E27FC236}">
                  <a16:creationId xmlns:a16="http://schemas.microsoft.com/office/drawing/2014/main" id="{9FD5562F-1826-4800-8B33-03F6221F3B55}"/>
                </a:ext>
              </a:extLst>
            </p:cNvPr>
            <p:cNvGrpSpPr/>
            <p:nvPr/>
          </p:nvGrpSpPr>
          <p:grpSpPr>
            <a:xfrm rot="10800000">
              <a:off x="5608038" y="552752"/>
              <a:ext cx="3436329" cy="6209858"/>
              <a:chOff x="2537174" y="473889"/>
              <a:chExt cx="3436329" cy="6209858"/>
            </a:xfrm>
            <a:grpFill/>
          </p:grpSpPr>
          <p:sp>
            <p:nvSpPr>
              <p:cNvPr id="83" name="雲 82">
                <a:extLst>
                  <a:ext uri="{FF2B5EF4-FFF2-40B4-BE49-F238E27FC236}">
                    <a16:creationId xmlns:a16="http://schemas.microsoft.com/office/drawing/2014/main" id="{722B4C79-C6D6-4522-8E7D-53080CB2DE20}"/>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4" name="雲 83">
                <a:extLst>
                  <a:ext uri="{FF2B5EF4-FFF2-40B4-BE49-F238E27FC236}">
                    <a16:creationId xmlns:a16="http://schemas.microsoft.com/office/drawing/2014/main" id="{D30AAD93-3E5B-4A8D-A603-B01C94BF1898}"/>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5" name="雲 84">
                <a:extLst>
                  <a:ext uri="{FF2B5EF4-FFF2-40B4-BE49-F238E27FC236}">
                    <a16:creationId xmlns:a16="http://schemas.microsoft.com/office/drawing/2014/main" id="{9DBB5A8C-2A85-474E-80B1-661B05939736}"/>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6" name="雲 85">
                <a:extLst>
                  <a:ext uri="{FF2B5EF4-FFF2-40B4-BE49-F238E27FC236}">
                    <a16:creationId xmlns:a16="http://schemas.microsoft.com/office/drawing/2014/main" id="{0B186549-504F-4EC7-AB0A-746DA761974C}"/>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7" name="雲 86">
                <a:extLst>
                  <a:ext uri="{FF2B5EF4-FFF2-40B4-BE49-F238E27FC236}">
                    <a16:creationId xmlns:a16="http://schemas.microsoft.com/office/drawing/2014/main" id="{6057325E-696B-425A-B2BC-76E0ED29871F}"/>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8" name="雲 87">
                <a:extLst>
                  <a:ext uri="{FF2B5EF4-FFF2-40B4-BE49-F238E27FC236}">
                    <a16:creationId xmlns:a16="http://schemas.microsoft.com/office/drawing/2014/main" id="{AFF759B8-5764-4D87-AEC9-55B5D286EF42}"/>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9" name="雲 88">
                <a:extLst>
                  <a:ext uri="{FF2B5EF4-FFF2-40B4-BE49-F238E27FC236}">
                    <a16:creationId xmlns:a16="http://schemas.microsoft.com/office/drawing/2014/main" id="{46E63123-B16A-4AE6-8457-E1972FA65127}"/>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0" name="雲 89">
                <a:extLst>
                  <a:ext uri="{FF2B5EF4-FFF2-40B4-BE49-F238E27FC236}">
                    <a16:creationId xmlns:a16="http://schemas.microsoft.com/office/drawing/2014/main" id="{3F9788B4-5342-484A-8A34-C8E01FAF5F2D}"/>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1" name="雲 90">
                <a:extLst>
                  <a:ext uri="{FF2B5EF4-FFF2-40B4-BE49-F238E27FC236}">
                    <a16:creationId xmlns:a16="http://schemas.microsoft.com/office/drawing/2014/main" id="{C36AE695-FE2F-43AF-A8C8-5B381CDF629D}"/>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2" name="雲 91">
                <a:extLst>
                  <a:ext uri="{FF2B5EF4-FFF2-40B4-BE49-F238E27FC236}">
                    <a16:creationId xmlns:a16="http://schemas.microsoft.com/office/drawing/2014/main" id="{A2200388-4044-424C-8BF9-264B3F01F23E}"/>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103" name="グループ化 102">
            <a:extLst>
              <a:ext uri="{FF2B5EF4-FFF2-40B4-BE49-F238E27FC236}">
                <a16:creationId xmlns:a16="http://schemas.microsoft.com/office/drawing/2014/main" id="{3DBBD820-88B0-46A2-9FD3-89D2D8673692}"/>
              </a:ext>
            </a:extLst>
          </p:cNvPr>
          <p:cNvGrpSpPr/>
          <p:nvPr/>
        </p:nvGrpSpPr>
        <p:grpSpPr>
          <a:xfrm>
            <a:off x="1438708" y="3672138"/>
            <a:ext cx="2646559" cy="2746992"/>
            <a:chOff x="2537174" y="473889"/>
            <a:chExt cx="6507193" cy="6288721"/>
          </a:xfrm>
          <a:solidFill>
            <a:schemeClr val="accent4">
              <a:lumMod val="60000"/>
              <a:lumOff val="40000"/>
            </a:schemeClr>
          </a:solidFill>
        </p:grpSpPr>
        <p:grpSp>
          <p:nvGrpSpPr>
            <p:cNvPr id="104" name="グループ化 103">
              <a:extLst>
                <a:ext uri="{FF2B5EF4-FFF2-40B4-BE49-F238E27FC236}">
                  <a16:creationId xmlns:a16="http://schemas.microsoft.com/office/drawing/2014/main" id="{2703650C-86FD-4014-A205-4F4D2764CB29}"/>
                </a:ext>
              </a:extLst>
            </p:cNvPr>
            <p:cNvGrpSpPr/>
            <p:nvPr/>
          </p:nvGrpSpPr>
          <p:grpSpPr>
            <a:xfrm>
              <a:off x="2537174" y="473889"/>
              <a:ext cx="3436329" cy="6209858"/>
              <a:chOff x="2537174" y="473889"/>
              <a:chExt cx="3436329" cy="6209858"/>
            </a:xfrm>
            <a:grpFill/>
          </p:grpSpPr>
          <p:sp>
            <p:nvSpPr>
              <p:cNvPr id="116" name="雲 115">
                <a:extLst>
                  <a:ext uri="{FF2B5EF4-FFF2-40B4-BE49-F238E27FC236}">
                    <a16:creationId xmlns:a16="http://schemas.microsoft.com/office/drawing/2014/main" id="{1F8A18CE-AFF0-4E66-BDBF-70BBFE9E66F4}"/>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7" name="雲 116">
                <a:extLst>
                  <a:ext uri="{FF2B5EF4-FFF2-40B4-BE49-F238E27FC236}">
                    <a16:creationId xmlns:a16="http://schemas.microsoft.com/office/drawing/2014/main" id="{1FBD3239-98B4-4C10-98F3-AA67A5B35B1C}"/>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8" name="雲 117">
                <a:extLst>
                  <a:ext uri="{FF2B5EF4-FFF2-40B4-BE49-F238E27FC236}">
                    <a16:creationId xmlns:a16="http://schemas.microsoft.com/office/drawing/2014/main" id="{FB1A4CD6-6876-4CAB-A544-B70F3E1060AF}"/>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9" name="雲 118">
                <a:extLst>
                  <a:ext uri="{FF2B5EF4-FFF2-40B4-BE49-F238E27FC236}">
                    <a16:creationId xmlns:a16="http://schemas.microsoft.com/office/drawing/2014/main" id="{3E70CC85-7FD4-4E13-A32F-9E25D8B9B91A}"/>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0" name="雲 119">
                <a:extLst>
                  <a:ext uri="{FF2B5EF4-FFF2-40B4-BE49-F238E27FC236}">
                    <a16:creationId xmlns:a16="http://schemas.microsoft.com/office/drawing/2014/main" id="{1FAEA62C-7860-45C6-A14B-38F1377034DA}"/>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1" name="雲 120">
                <a:extLst>
                  <a:ext uri="{FF2B5EF4-FFF2-40B4-BE49-F238E27FC236}">
                    <a16:creationId xmlns:a16="http://schemas.microsoft.com/office/drawing/2014/main" id="{177501C8-FC46-4B17-8A01-884999BF853D}"/>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2" name="雲 121">
                <a:extLst>
                  <a:ext uri="{FF2B5EF4-FFF2-40B4-BE49-F238E27FC236}">
                    <a16:creationId xmlns:a16="http://schemas.microsoft.com/office/drawing/2014/main" id="{017A605D-F901-45B1-8E93-F15B0C44B621}"/>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3" name="雲 122">
                <a:extLst>
                  <a:ext uri="{FF2B5EF4-FFF2-40B4-BE49-F238E27FC236}">
                    <a16:creationId xmlns:a16="http://schemas.microsoft.com/office/drawing/2014/main" id="{D1C5F2D0-7990-4C6E-9705-CD883E00ACB4}"/>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4" name="雲 123">
                <a:extLst>
                  <a:ext uri="{FF2B5EF4-FFF2-40B4-BE49-F238E27FC236}">
                    <a16:creationId xmlns:a16="http://schemas.microsoft.com/office/drawing/2014/main" id="{F0C21208-494B-451D-B4E8-A81B68BB8081}"/>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5" name="雲 124">
                <a:extLst>
                  <a:ext uri="{FF2B5EF4-FFF2-40B4-BE49-F238E27FC236}">
                    <a16:creationId xmlns:a16="http://schemas.microsoft.com/office/drawing/2014/main" id="{C3ED350A-7898-43AC-B155-C1DCA62D5F7B}"/>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05" name="グループ化 104">
              <a:extLst>
                <a:ext uri="{FF2B5EF4-FFF2-40B4-BE49-F238E27FC236}">
                  <a16:creationId xmlns:a16="http://schemas.microsoft.com/office/drawing/2014/main" id="{B4F70643-B32B-4648-B557-943E67676DA8}"/>
                </a:ext>
              </a:extLst>
            </p:cNvPr>
            <p:cNvGrpSpPr/>
            <p:nvPr/>
          </p:nvGrpSpPr>
          <p:grpSpPr>
            <a:xfrm rot="10800000">
              <a:off x="5608038" y="552752"/>
              <a:ext cx="3436329" cy="6209858"/>
              <a:chOff x="2537174" y="473889"/>
              <a:chExt cx="3436329" cy="6209858"/>
            </a:xfrm>
            <a:grpFill/>
          </p:grpSpPr>
          <p:sp>
            <p:nvSpPr>
              <p:cNvPr id="106" name="雲 105">
                <a:extLst>
                  <a:ext uri="{FF2B5EF4-FFF2-40B4-BE49-F238E27FC236}">
                    <a16:creationId xmlns:a16="http://schemas.microsoft.com/office/drawing/2014/main" id="{9C71FCB4-1F45-46AC-B0DB-35D1FB50740C}"/>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7" name="雲 106">
                <a:extLst>
                  <a:ext uri="{FF2B5EF4-FFF2-40B4-BE49-F238E27FC236}">
                    <a16:creationId xmlns:a16="http://schemas.microsoft.com/office/drawing/2014/main" id="{A889BC8A-C928-450F-A64A-B951EEDA1FC7}"/>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8" name="雲 107">
                <a:extLst>
                  <a:ext uri="{FF2B5EF4-FFF2-40B4-BE49-F238E27FC236}">
                    <a16:creationId xmlns:a16="http://schemas.microsoft.com/office/drawing/2014/main" id="{95FE5CC3-4A53-43DB-9100-9E483C7CEC51}"/>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9" name="雲 108">
                <a:extLst>
                  <a:ext uri="{FF2B5EF4-FFF2-40B4-BE49-F238E27FC236}">
                    <a16:creationId xmlns:a16="http://schemas.microsoft.com/office/drawing/2014/main" id="{7488DCDA-68C3-4831-844E-BEF5B4ADE1E4}"/>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0" name="雲 109">
                <a:extLst>
                  <a:ext uri="{FF2B5EF4-FFF2-40B4-BE49-F238E27FC236}">
                    <a16:creationId xmlns:a16="http://schemas.microsoft.com/office/drawing/2014/main" id="{6C5A7255-C91B-4569-B476-0E7FDF0BCFED}"/>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1" name="雲 110">
                <a:extLst>
                  <a:ext uri="{FF2B5EF4-FFF2-40B4-BE49-F238E27FC236}">
                    <a16:creationId xmlns:a16="http://schemas.microsoft.com/office/drawing/2014/main" id="{18DE1A51-80DB-4AC3-80E4-6A090218D6C8}"/>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2" name="雲 111">
                <a:extLst>
                  <a:ext uri="{FF2B5EF4-FFF2-40B4-BE49-F238E27FC236}">
                    <a16:creationId xmlns:a16="http://schemas.microsoft.com/office/drawing/2014/main" id="{D645DF75-09CC-4AFF-9A73-B4941F56B0A6}"/>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3" name="雲 112">
                <a:extLst>
                  <a:ext uri="{FF2B5EF4-FFF2-40B4-BE49-F238E27FC236}">
                    <a16:creationId xmlns:a16="http://schemas.microsoft.com/office/drawing/2014/main" id="{CE723F7C-0069-43E8-8AAB-56C10D3F118A}"/>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4" name="雲 113">
                <a:extLst>
                  <a:ext uri="{FF2B5EF4-FFF2-40B4-BE49-F238E27FC236}">
                    <a16:creationId xmlns:a16="http://schemas.microsoft.com/office/drawing/2014/main" id="{3CEBE36E-7124-4F09-A9FF-1EF97E551097}"/>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5" name="雲 114">
                <a:extLst>
                  <a:ext uri="{FF2B5EF4-FFF2-40B4-BE49-F238E27FC236}">
                    <a16:creationId xmlns:a16="http://schemas.microsoft.com/office/drawing/2014/main" id="{460EF7C9-788E-41D3-B838-3A3CB8387FCA}"/>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126" name="グループ化 125">
            <a:extLst>
              <a:ext uri="{FF2B5EF4-FFF2-40B4-BE49-F238E27FC236}">
                <a16:creationId xmlns:a16="http://schemas.microsoft.com/office/drawing/2014/main" id="{743048AA-3B4D-458C-9C73-F158CA1AB76F}"/>
              </a:ext>
            </a:extLst>
          </p:cNvPr>
          <p:cNvGrpSpPr/>
          <p:nvPr/>
        </p:nvGrpSpPr>
        <p:grpSpPr>
          <a:xfrm>
            <a:off x="1513471" y="3797733"/>
            <a:ext cx="2436400" cy="2352393"/>
            <a:chOff x="2537174" y="473889"/>
            <a:chExt cx="6507193" cy="6288721"/>
          </a:xfrm>
          <a:solidFill>
            <a:srgbClr val="FFC000"/>
          </a:solidFill>
        </p:grpSpPr>
        <p:grpSp>
          <p:nvGrpSpPr>
            <p:cNvPr id="127" name="グループ化 126">
              <a:extLst>
                <a:ext uri="{FF2B5EF4-FFF2-40B4-BE49-F238E27FC236}">
                  <a16:creationId xmlns:a16="http://schemas.microsoft.com/office/drawing/2014/main" id="{9D126899-4FA2-4975-A17E-3C066577059D}"/>
                </a:ext>
              </a:extLst>
            </p:cNvPr>
            <p:cNvGrpSpPr/>
            <p:nvPr/>
          </p:nvGrpSpPr>
          <p:grpSpPr>
            <a:xfrm>
              <a:off x="2537174" y="473889"/>
              <a:ext cx="3436329" cy="6209858"/>
              <a:chOff x="2537174" y="473889"/>
              <a:chExt cx="3436329" cy="6209858"/>
            </a:xfrm>
            <a:grpFill/>
          </p:grpSpPr>
          <p:sp>
            <p:nvSpPr>
              <p:cNvPr id="139" name="雲 138">
                <a:extLst>
                  <a:ext uri="{FF2B5EF4-FFF2-40B4-BE49-F238E27FC236}">
                    <a16:creationId xmlns:a16="http://schemas.microsoft.com/office/drawing/2014/main" id="{818E338C-572F-49BA-B2D5-B3EDED79BCCD}"/>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0" name="雲 139">
                <a:extLst>
                  <a:ext uri="{FF2B5EF4-FFF2-40B4-BE49-F238E27FC236}">
                    <a16:creationId xmlns:a16="http://schemas.microsoft.com/office/drawing/2014/main" id="{E04C3CA2-1853-4CB9-A569-AB9B1665546E}"/>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1" name="雲 140">
                <a:extLst>
                  <a:ext uri="{FF2B5EF4-FFF2-40B4-BE49-F238E27FC236}">
                    <a16:creationId xmlns:a16="http://schemas.microsoft.com/office/drawing/2014/main" id="{BA9C6902-DB3E-4E18-AB25-0B05AAA6DB33}"/>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2" name="雲 141">
                <a:extLst>
                  <a:ext uri="{FF2B5EF4-FFF2-40B4-BE49-F238E27FC236}">
                    <a16:creationId xmlns:a16="http://schemas.microsoft.com/office/drawing/2014/main" id="{586D8AD5-297F-4941-B93F-FB0416D24BED}"/>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3" name="雲 142">
                <a:extLst>
                  <a:ext uri="{FF2B5EF4-FFF2-40B4-BE49-F238E27FC236}">
                    <a16:creationId xmlns:a16="http://schemas.microsoft.com/office/drawing/2014/main" id="{267E2D92-C531-4DC1-B8C9-C71F3D5C6663}"/>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4" name="雲 143">
                <a:extLst>
                  <a:ext uri="{FF2B5EF4-FFF2-40B4-BE49-F238E27FC236}">
                    <a16:creationId xmlns:a16="http://schemas.microsoft.com/office/drawing/2014/main" id="{FF5DB543-73ED-4DEA-9A1A-062BA201E655}"/>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5" name="雲 144">
                <a:extLst>
                  <a:ext uri="{FF2B5EF4-FFF2-40B4-BE49-F238E27FC236}">
                    <a16:creationId xmlns:a16="http://schemas.microsoft.com/office/drawing/2014/main" id="{31F754D5-B53E-4582-B046-2146AD1EB0CB}"/>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6" name="雲 145">
                <a:extLst>
                  <a:ext uri="{FF2B5EF4-FFF2-40B4-BE49-F238E27FC236}">
                    <a16:creationId xmlns:a16="http://schemas.microsoft.com/office/drawing/2014/main" id="{CB5D7C91-DFEA-4F91-B8E9-7824DABC71F0}"/>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7" name="雲 146">
                <a:extLst>
                  <a:ext uri="{FF2B5EF4-FFF2-40B4-BE49-F238E27FC236}">
                    <a16:creationId xmlns:a16="http://schemas.microsoft.com/office/drawing/2014/main" id="{E46D1B91-65C0-4F9B-B706-D007C14B1D21}"/>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8" name="雲 147">
                <a:extLst>
                  <a:ext uri="{FF2B5EF4-FFF2-40B4-BE49-F238E27FC236}">
                    <a16:creationId xmlns:a16="http://schemas.microsoft.com/office/drawing/2014/main" id="{98D62001-6E9F-41DA-AD79-C3B2852235A5}"/>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28" name="グループ化 127">
              <a:extLst>
                <a:ext uri="{FF2B5EF4-FFF2-40B4-BE49-F238E27FC236}">
                  <a16:creationId xmlns:a16="http://schemas.microsoft.com/office/drawing/2014/main" id="{A2E8D76E-B63F-41C7-B4A7-F2B02A0609B8}"/>
                </a:ext>
              </a:extLst>
            </p:cNvPr>
            <p:cNvGrpSpPr/>
            <p:nvPr/>
          </p:nvGrpSpPr>
          <p:grpSpPr>
            <a:xfrm rot="10800000">
              <a:off x="5608038" y="552752"/>
              <a:ext cx="3436329" cy="6209858"/>
              <a:chOff x="2537174" y="473889"/>
              <a:chExt cx="3436329" cy="6209858"/>
            </a:xfrm>
            <a:grpFill/>
          </p:grpSpPr>
          <p:sp>
            <p:nvSpPr>
              <p:cNvPr id="129" name="雲 128">
                <a:extLst>
                  <a:ext uri="{FF2B5EF4-FFF2-40B4-BE49-F238E27FC236}">
                    <a16:creationId xmlns:a16="http://schemas.microsoft.com/office/drawing/2014/main" id="{797326DD-9EDF-4260-B09A-EE220318F6AF}"/>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0" name="雲 129">
                <a:extLst>
                  <a:ext uri="{FF2B5EF4-FFF2-40B4-BE49-F238E27FC236}">
                    <a16:creationId xmlns:a16="http://schemas.microsoft.com/office/drawing/2014/main" id="{B1521A57-1B80-43C2-9919-2CABC005B29A}"/>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1" name="雲 130">
                <a:extLst>
                  <a:ext uri="{FF2B5EF4-FFF2-40B4-BE49-F238E27FC236}">
                    <a16:creationId xmlns:a16="http://schemas.microsoft.com/office/drawing/2014/main" id="{89E8986D-D46F-450B-8740-B2C8ECEC3D52}"/>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2" name="雲 131">
                <a:extLst>
                  <a:ext uri="{FF2B5EF4-FFF2-40B4-BE49-F238E27FC236}">
                    <a16:creationId xmlns:a16="http://schemas.microsoft.com/office/drawing/2014/main" id="{9EFC2297-5910-44FA-8989-AF9D78A36881}"/>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3" name="雲 132">
                <a:extLst>
                  <a:ext uri="{FF2B5EF4-FFF2-40B4-BE49-F238E27FC236}">
                    <a16:creationId xmlns:a16="http://schemas.microsoft.com/office/drawing/2014/main" id="{09401A8A-13AA-4C46-9CDF-06E6FE92978E}"/>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4" name="雲 133">
                <a:extLst>
                  <a:ext uri="{FF2B5EF4-FFF2-40B4-BE49-F238E27FC236}">
                    <a16:creationId xmlns:a16="http://schemas.microsoft.com/office/drawing/2014/main" id="{6F017FEA-8DDC-4B18-9949-9FA4F8981F34}"/>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5" name="雲 134">
                <a:extLst>
                  <a:ext uri="{FF2B5EF4-FFF2-40B4-BE49-F238E27FC236}">
                    <a16:creationId xmlns:a16="http://schemas.microsoft.com/office/drawing/2014/main" id="{5BC4CEF9-3625-47CB-9D3D-59ABC65FFAB4}"/>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6" name="雲 135">
                <a:extLst>
                  <a:ext uri="{FF2B5EF4-FFF2-40B4-BE49-F238E27FC236}">
                    <a16:creationId xmlns:a16="http://schemas.microsoft.com/office/drawing/2014/main" id="{AA70351F-D0D1-413C-8180-E6F27CE371BA}"/>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7" name="雲 136">
                <a:extLst>
                  <a:ext uri="{FF2B5EF4-FFF2-40B4-BE49-F238E27FC236}">
                    <a16:creationId xmlns:a16="http://schemas.microsoft.com/office/drawing/2014/main" id="{B6B42AFC-EB24-4D9C-A2D6-C2035104D4C4}"/>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8" name="雲 137">
                <a:extLst>
                  <a:ext uri="{FF2B5EF4-FFF2-40B4-BE49-F238E27FC236}">
                    <a16:creationId xmlns:a16="http://schemas.microsoft.com/office/drawing/2014/main" id="{A15BA3D9-3CC2-490D-9430-6FF69D899C6D}"/>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sp>
        <p:nvSpPr>
          <p:cNvPr id="149" name="テキスト ボックス 148">
            <a:extLst>
              <a:ext uri="{FF2B5EF4-FFF2-40B4-BE49-F238E27FC236}">
                <a16:creationId xmlns:a16="http://schemas.microsoft.com/office/drawing/2014/main" id="{B5EA5DAB-19D4-4E42-A079-2CD76E6A18A0}"/>
              </a:ext>
            </a:extLst>
          </p:cNvPr>
          <p:cNvSpPr txBox="1"/>
          <p:nvPr/>
        </p:nvSpPr>
        <p:spPr>
          <a:xfrm rot="19979147">
            <a:off x="3084979" y="3424493"/>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0" name="テキスト ボックス 149">
            <a:extLst>
              <a:ext uri="{FF2B5EF4-FFF2-40B4-BE49-F238E27FC236}">
                <a16:creationId xmlns:a16="http://schemas.microsoft.com/office/drawing/2014/main" id="{0111C9F0-AED4-4CA1-9674-C80A6AE0C1FE}"/>
              </a:ext>
            </a:extLst>
          </p:cNvPr>
          <p:cNvSpPr txBox="1"/>
          <p:nvPr/>
        </p:nvSpPr>
        <p:spPr>
          <a:xfrm rot="20602400">
            <a:off x="2000163" y="3452376"/>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1" name="テキスト ボックス 150">
            <a:extLst>
              <a:ext uri="{FF2B5EF4-FFF2-40B4-BE49-F238E27FC236}">
                <a16:creationId xmlns:a16="http://schemas.microsoft.com/office/drawing/2014/main" id="{E7F8FB2B-FF28-4F98-9F43-62F9E337BD1F}"/>
              </a:ext>
            </a:extLst>
          </p:cNvPr>
          <p:cNvSpPr txBox="1"/>
          <p:nvPr/>
        </p:nvSpPr>
        <p:spPr>
          <a:xfrm rot="769300">
            <a:off x="3850951" y="4654301"/>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2" name="テキスト ボックス 151">
            <a:extLst>
              <a:ext uri="{FF2B5EF4-FFF2-40B4-BE49-F238E27FC236}">
                <a16:creationId xmlns:a16="http://schemas.microsoft.com/office/drawing/2014/main" id="{EB9AC504-3643-4BD0-A949-57E4ECB2AB0E}"/>
              </a:ext>
            </a:extLst>
          </p:cNvPr>
          <p:cNvSpPr txBox="1"/>
          <p:nvPr/>
        </p:nvSpPr>
        <p:spPr>
          <a:xfrm rot="19979147">
            <a:off x="3616247" y="4004806"/>
            <a:ext cx="783510" cy="442878"/>
          </a:xfrm>
          <a:prstGeom prst="rect">
            <a:avLst/>
          </a:prstGeom>
          <a:noFill/>
        </p:spPr>
        <p:txBody>
          <a:bodyPr wrap="square" rtlCol="0">
            <a:spAutoFit/>
          </a:bodyPr>
          <a:lstStyle/>
          <a:p>
            <a:pPr algn="ctr">
              <a:lnSpc>
                <a:spcPct val="150000"/>
              </a:lnSpc>
            </a:pPr>
            <a:r>
              <a:rPr lang="en-US" altLang="ja-JP" b="1" dirty="0">
                <a:latin typeface="HG丸ｺﾞｼｯｸM-PRO" panose="020F0600000000000000" pitchFamily="50" charset="-128"/>
                <a:ea typeface="HG丸ｺﾞｼｯｸM-PRO" panose="020F0600000000000000" pitchFamily="50" charset="-128"/>
              </a:rPr>
              <a:t>CO</a:t>
            </a:r>
            <a:r>
              <a:rPr lang="en-US" altLang="ja-JP" sz="1050" b="1" dirty="0">
                <a:latin typeface="HG丸ｺﾞｼｯｸM-PRO" panose="020F0600000000000000" pitchFamily="50" charset="-128"/>
                <a:ea typeface="HG丸ｺﾞｼｯｸM-PRO" panose="020F0600000000000000" pitchFamily="50" charset="-128"/>
              </a:rPr>
              <a:t>2</a:t>
            </a:r>
            <a:endParaRPr kumimoji="1" lang="ja-JP" altLang="en-US" sz="1050" b="1" dirty="0">
              <a:latin typeface="HG丸ｺﾞｼｯｸM-PRO" panose="020F0600000000000000" pitchFamily="50" charset="-128"/>
              <a:ea typeface="HG丸ｺﾞｼｯｸM-PRO" panose="020F0600000000000000" pitchFamily="50" charset="-128"/>
            </a:endParaRPr>
          </a:p>
        </p:txBody>
      </p:sp>
      <p:sp>
        <p:nvSpPr>
          <p:cNvPr id="153" name="テキスト ボックス 152">
            <a:extLst>
              <a:ext uri="{FF2B5EF4-FFF2-40B4-BE49-F238E27FC236}">
                <a16:creationId xmlns:a16="http://schemas.microsoft.com/office/drawing/2014/main" id="{9962D3DC-4785-4BB8-B2C2-A6C49705CD22}"/>
              </a:ext>
            </a:extLst>
          </p:cNvPr>
          <p:cNvSpPr txBox="1"/>
          <p:nvPr/>
        </p:nvSpPr>
        <p:spPr>
          <a:xfrm rot="672617">
            <a:off x="2301915" y="6129229"/>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4" name="テキスト ボックス 153">
            <a:extLst>
              <a:ext uri="{FF2B5EF4-FFF2-40B4-BE49-F238E27FC236}">
                <a16:creationId xmlns:a16="http://schemas.microsoft.com/office/drawing/2014/main" id="{8EB189E4-7905-4A02-A71D-30FE0671B04C}"/>
              </a:ext>
            </a:extLst>
          </p:cNvPr>
          <p:cNvSpPr txBox="1"/>
          <p:nvPr/>
        </p:nvSpPr>
        <p:spPr>
          <a:xfrm rot="21433629">
            <a:off x="869538" y="4089266"/>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5" name="テキスト ボックス 154">
            <a:extLst>
              <a:ext uri="{FF2B5EF4-FFF2-40B4-BE49-F238E27FC236}">
                <a16:creationId xmlns:a16="http://schemas.microsoft.com/office/drawing/2014/main" id="{9FD1B46B-DDF7-48A8-BF64-E55EE17EBC80}"/>
              </a:ext>
            </a:extLst>
          </p:cNvPr>
          <p:cNvSpPr txBox="1"/>
          <p:nvPr/>
        </p:nvSpPr>
        <p:spPr>
          <a:xfrm rot="776312">
            <a:off x="1251613" y="3689035"/>
            <a:ext cx="783508"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6" name="テキスト ボックス 155">
            <a:extLst>
              <a:ext uri="{FF2B5EF4-FFF2-40B4-BE49-F238E27FC236}">
                <a16:creationId xmlns:a16="http://schemas.microsoft.com/office/drawing/2014/main" id="{0AD6F06B-3D70-4213-82F0-8842045A97C3}"/>
              </a:ext>
            </a:extLst>
          </p:cNvPr>
          <p:cNvSpPr txBox="1"/>
          <p:nvPr/>
        </p:nvSpPr>
        <p:spPr>
          <a:xfrm rot="269171">
            <a:off x="3466164" y="5816622"/>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7" name="テキスト ボックス 156">
            <a:extLst>
              <a:ext uri="{FF2B5EF4-FFF2-40B4-BE49-F238E27FC236}">
                <a16:creationId xmlns:a16="http://schemas.microsoft.com/office/drawing/2014/main" id="{4419E2A9-7AA7-4B05-BF0C-A4F9FCC80D8B}"/>
              </a:ext>
            </a:extLst>
          </p:cNvPr>
          <p:cNvSpPr txBox="1"/>
          <p:nvPr/>
        </p:nvSpPr>
        <p:spPr>
          <a:xfrm>
            <a:off x="863461" y="4869107"/>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8" name="テキスト ボックス 157">
            <a:extLst>
              <a:ext uri="{FF2B5EF4-FFF2-40B4-BE49-F238E27FC236}">
                <a16:creationId xmlns:a16="http://schemas.microsoft.com/office/drawing/2014/main" id="{C33FC89A-E615-4584-ACFC-A502B48413AA}"/>
              </a:ext>
            </a:extLst>
          </p:cNvPr>
          <p:cNvSpPr txBox="1"/>
          <p:nvPr/>
        </p:nvSpPr>
        <p:spPr>
          <a:xfrm rot="409999">
            <a:off x="3882135" y="5183195"/>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9" name="テキスト ボックス 158">
            <a:extLst>
              <a:ext uri="{FF2B5EF4-FFF2-40B4-BE49-F238E27FC236}">
                <a16:creationId xmlns:a16="http://schemas.microsoft.com/office/drawing/2014/main" id="{2E978041-D522-4D1D-A4CA-C94653987C7D}"/>
              </a:ext>
            </a:extLst>
          </p:cNvPr>
          <p:cNvSpPr txBox="1"/>
          <p:nvPr/>
        </p:nvSpPr>
        <p:spPr>
          <a:xfrm rot="20797574">
            <a:off x="1293208" y="5679897"/>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pic>
        <p:nvPicPr>
          <p:cNvPr id="160" name="図 159">
            <a:extLst>
              <a:ext uri="{FF2B5EF4-FFF2-40B4-BE49-F238E27FC236}">
                <a16:creationId xmlns:a16="http://schemas.microsoft.com/office/drawing/2014/main" id="{41D84909-5B9D-4CCF-B9D7-7E4A4F3E64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6414825" y="3924594"/>
            <a:ext cx="2770048" cy="2948774"/>
          </a:xfrm>
          <a:prstGeom prst="rect">
            <a:avLst/>
          </a:prstGeom>
        </p:spPr>
      </p:pic>
      <p:pic>
        <p:nvPicPr>
          <p:cNvPr id="162" name="図 161" descr="アイコン&#10;&#10;自動的に生成された説明">
            <a:extLst>
              <a:ext uri="{FF2B5EF4-FFF2-40B4-BE49-F238E27FC236}">
                <a16:creationId xmlns:a16="http://schemas.microsoft.com/office/drawing/2014/main" id="{31C2ECE4-60A5-4B8A-8E8C-EC30DD0A82A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93625" y="4551957"/>
            <a:ext cx="2320535" cy="2391572"/>
          </a:xfrm>
          <a:prstGeom prst="rect">
            <a:avLst/>
          </a:prstGeom>
        </p:spPr>
      </p:pic>
    </p:spTree>
    <p:extLst>
      <p:ext uri="{BB962C8B-B14F-4D97-AF65-F5344CB8AC3E}">
        <p14:creationId xmlns:p14="http://schemas.microsoft.com/office/powerpoint/2010/main" val="126285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anim calcmode="lin" valueType="num">
                                      <p:cBhvr additive="base">
                                        <p:cTn id="7" dur="1000" fill="hold"/>
                                        <p:tgtEl>
                                          <p:spTgt spid="162"/>
                                        </p:tgtEl>
                                        <p:attrNameLst>
                                          <p:attrName>ppt_x</p:attrName>
                                        </p:attrNameLst>
                                      </p:cBhvr>
                                      <p:tavLst>
                                        <p:tav tm="0">
                                          <p:val>
                                            <p:strVal val="#ppt_x"/>
                                          </p:val>
                                        </p:tav>
                                        <p:tav tm="100000">
                                          <p:val>
                                            <p:strVal val="#ppt_x"/>
                                          </p:val>
                                        </p:tav>
                                      </p:tavLst>
                                    </p:anim>
                                    <p:anim calcmode="lin" valueType="num">
                                      <p:cBhvr additive="base">
                                        <p:cTn id="8" dur="1000" fill="hold"/>
                                        <p:tgtEl>
                                          <p:spTgt spid="1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768" y="1691895"/>
            <a:ext cx="3795565" cy="3795565"/>
          </a:xfrm>
          <a:prstGeom prst="rect">
            <a:avLst/>
          </a:prstGeom>
        </p:spPr>
      </p:pic>
      <p:grpSp>
        <p:nvGrpSpPr>
          <p:cNvPr id="3" name="グループ化 2"/>
          <p:cNvGrpSpPr/>
          <p:nvPr/>
        </p:nvGrpSpPr>
        <p:grpSpPr>
          <a:xfrm>
            <a:off x="1899755" y="994588"/>
            <a:ext cx="5185712" cy="5383152"/>
            <a:chOff x="2537174" y="473889"/>
            <a:chExt cx="6507193" cy="6288721"/>
          </a:xfrm>
        </p:grpSpPr>
        <p:grpSp>
          <p:nvGrpSpPr>
            <p:cNvPr id="4" name="グループ化 3"/>
            <p:cNvGrpSpPr/>
            <p:nvPr/>
          </p:nvGrpSpPr>
          <p:grpSpPr>
            <a:xfrm>
              <a:off x="2537174" y="473889"/>
              <a:ext cx="3436329" cy="6209858"/>
              <a:chOff x="2537174" y="473889"/>
              <a:chExt cx="3436329" cy="6209858"/>
            </a:xfrm>
          </p:grpSpPr>
          <p:sp>
            <p:nvSpPr>
              <p:cNvPr id="16" name="雲 15"/>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7" name="雲 16"/>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8" name="雲 17"/>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9" name="雲 18"/>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0" name="雲 19"/>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1" name="雲 20"/>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2" name="雲 21"/>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3" name="雲 22"/>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4" name="雲 23"/>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5" name="雲 24"/>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5" name="グループ化 4"/>
            <p:cNvGrpSpPr/>
            <p:nvPr/>
          </p:nvGrpSpPr>
          <p:grpSpPr>
            <a:xfrm rot="10800000">
              <a:off x="5608038" y="552752"/>
              <a:ext cx="3436329" cy="6209858"/>
              <a:chOff x="2537174" y="473889"/>
              <a:chExt cx="3436329" cy="6209858"/>
            </a:xfrm>
          </p:grpSpPr>
          <p:sp>
            <p:nvSpPr>
              <p:cNvPr id="6" name="雲 5"/>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 name="雲 6"/>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 name="雲 7"/>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 name="雲 8"/>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 name="雲 9"/>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 name="雲 10"/>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 name="雲 11"/>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 name="雲 12"/>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 name="雲 13"/>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5" name="雲 14"/>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26" name="グループ化 25"/>
          <p:cNvGrpSpPr/>
          <p:nvPr/>
        </p:nvGrpSpPr>
        <p:grpSpPr>
          <a:xfrm>
            <a:off x="1228558" y="445475"/>
            <a:ext cx="6621480" cy="6063898"/>
            <a:chOff x="2537174" y="473889"/>
            <a:chExt cx="6507193" cy="6288721"/>
          </a:xfrm>
        </p:grpSpPr>
        <p:grpSp>
          <p:nvGrpSpPr>
            <p:cNvPr id="27" name="グループ化 26"/>
            <p:cNvGrpSpPr/>
            <p:nvPr/>
          </p:nvGrpSpPr>
          <p:grpSpPr>
            <a:xfrm>
              <a:off x="2537174" y="473889"/>
              <a:ext cx="3436329" cy="6209858"/>
              <a:chOff x="2537174" y="473889"/>
              <a:chExt cx="3436329" cy="6209858"/>
            </a:xfrm>
          </p:grpSpPr>
          <p:sp>
            <p:nvSpPr>
              <p:cNvPr id="39" name="雲 38"/>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0" name="雲 39"/>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1" name="雲 40"/>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2" name="雲 41"/>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3" name="雲 42"/>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4" name="雲 43"/>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5" name="雲 44"/>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6" name="雲 45"/>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7" name="雲 46"/>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8" name="雲 47"/>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28" name="グループ化 27"/>
            <p:cNvGrpSpPr/>
            <p:nvPr/>
          </p:nvGrpSpPr>
          <p:grpSpPr>
            <a:xfrm rot="10800000">
              <a:off x="5608038" y="552752"/>
              <a:ext cx="3436329" cy="6209858"/>
              <a:chOff x="2537174" y="473889"/>
              <a:chExt cx="3436329" cy="6209858"/>
            </a:xfrm>
          </p:grpSpPr>
          <p:sp>
            <p:nvSpPr>
              <p:cNvPr id="29" name="雲 28"/>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0" name="雲 29"/>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1" name="雲 30"/>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2" name="雲 31"/>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3" name="雲 32"/>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4" name="雲 33"/>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5" name="雲 34"/>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6" name="雲 35"/>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7" name="雲 36"/>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8" name="雲 37"/>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49" name="グループ化 48"/>
          <p:cNvGrpSpPr/>
          <p:nvPr/>
        </p:nvGrpSpPr>
        <p:grpSpPr>
          <a:xfrm>
            <a:off x="1738392" y="962637"/>
            <a:ext cx="5264584" cy="5383152"/>
            <a:chOff x="2537174" y="473889"/>
            <a:chExt cx="6507193" cy="6288721"/>
          </a:xfrm>
          <a:solidFill>
            <a:srgbClr val="FFC000"/>
          </a:solidFill>
        </p:grpSpPr>
        <p:grpSp>
          <p:nvGrpSpPr>
            <p:cNvPr id="50" name="グループ化 49"/>
            <p:cNvGrpSpPr/>
            <p:nvPr/>
          </p:nvGrpSpPr>
          <p:grpSpPr>
            <a:xfrm>
              <a:off x="2537174" y="473889"/>
              <a:ext cx="3436329" cy="6209858"/>
              <a:chOff x="2537174" y="473889"/>
              <a:chExt cx="3436329" cy="6209858"/>
            </a:xfrm>
            <a:grpFill/>
          </p:grpSpPr>
          <p:sp>
            <p:nvSpPr>
              <p:cNvPr id="62" name="雲 61"/>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3" name="雲 62"/>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4" name="雲 63"/>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5" name="雲 64"/>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6" name="雲 65"/>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7" name="雲 66"/>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8" name="雲 67"/>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9" name="雲 68"/>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0" name="雲 69"/>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1" name="雲 70"/>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51" name="グループ化 50"/>
            <p:cNvGrpSpPr/>
            <p:nvPr/>
          </p:nvGrpSpPr>
          <p:grpSpPr>
            <a:xfrm rot="10800000">
              <a:off x="5608038" y="552752"/>
              <a:ext cx="3436329" cy="6209858"/>
              <a:chOff x="2537174" y="473889"/>
              <a:chExt cx="3436329" cy="6209858"/>
            </a:xfrm>
            <a:grpFill/>
          </p:grpSpPr>
          <p:sp>
            <p:nvSpPr>
              <p:cNvPr id="52" name="雲 51"/>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3" name="雲 52"/>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4" name="雲 53"/>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5" name="雲 54"/>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6" name="雲 55"/>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7" name="雲 56"/>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8" name="雲 57"/>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9" name="雲 58"/>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0" name="雲 59"/>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1" name="雲 60"/>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72" name="グループ化 71"/>
          <p:cNvGrpSpPr/>
          <p:nvPr/>
        </p:nvGrpSpPr>
        <p:grpSpPr>
          <a:xfrm>
            <a:off x="1361259" y="610796"/>
            <a:ext cx="6377428" cy="5847114"/>
            <a:chOff x="2537174" y="473889"/>
            <a:chExt cx="6507193" cy="6288721"/>
          </a:xfrm>
          <a:solidFill>
            <a:schemeClr val="accent4">
              <a:lumMod val="60000"/>
              <a:lumOff val="40000"/>
            </a:schemeClr>
          </a:solidFill>
        </p:grpSpPr>
        <p:grpSp>
          <p:nvGrpSpPr>
            <p:cNvPr id="73" name="グループ化 72"/>
            <p:cNvGrpSpPr/>
            <p:nvPr/>
          </p:nvGrpSpPr>
          <p:grpSpPr>
            <a:xfrm>
              <a:off x="2537174" y="473889"/>
              <a:ext cx="3436329" cy="6209858"/>
              <a:chOff x="2537174" y="473889"/>
              <a:chExt cx="3436329" cy="6209858"/>
            </a:xfrm>
            <a:grpFill/>
          </p:grpSpPr>
          <p:sp>
            <p:nvSpPr>
              <p:cNvPr id="85" name="雲 84"/>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6" name="雲 85"/>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7" name="雲 86"/>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8" name="雲 87"/>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9" name="雲 88"/>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0" name="雲 89"/>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1" name="雲 90"/>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2" name="雲 91"/>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3" name="雲 92"/>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4" name="雲 93"/>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74" name="グループ化 73"/>
            <p:cNvGrpSpPr/>
            <p:nvPr/>
          </p:nvGrpSpPr>
          <p:grpSpPr>
            <a:xfrm rot="10800000">
              <a:off x="5608038" y="552752"/>
              <a:ext cx="3436329" cy="6209858"/>
              <a:chOff x="2537174" y="473889"/>
              <a:chExt cx="3436329" cy="6209858"/>
            </a:xfrm>
            <a:grpFill/>
          </p:grpSpPr>
          <p:sp>
            <p:nvSpPr>
              <p:cNvPr id="75" name="雲 74"/>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6" name="雲 75"/>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7" name="雲 76"/>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8" name="雲 77"/>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9" name="雲 78"/>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0" name="雲 79"/>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1" name="雲 80"/>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2" name="雲 81"/>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3" name="雲 82"/>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4" name="雲 83"/>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95" name="グループ化 94"/>
          <p:cNvGrpSpPr/>
          <p:nvPr/>
        </p:nvGrpSpPr>
        <p:grpSpPr>
          <a:xfrm>
            <a:off x="2094167" y="900164"/>
            <a:ext cx="5186339" cy="5383152"/>
            <a:chOff x="2537174" y="473889"/>
            <a:chExt cx="6507193" cy="6288721"/>
          </a:xfrm>
          <a:solidFill>
            <a:schemeClr val="accent4">
              <a:lumMod val="60000"/>
              <a:lumOff val="40000"/>
            </a:schemeClr>
          </a:solidFill>
        </p:grpSpPr>
        <p:grpSp>
          <p:nvGrpSpPr>
            <p:cNvPr id="96" name="グループ化 95"/>
            <p:cNvGrpSpPr/>
            <p:nvPr/>
          </p:nvGrpSpPr>
          <p:grpSpPr>
            <a:xfrm>
              <a:off x="2537174" y="473889"/>
              <a:ext cx="3436329" cy="6209858"/>
              <a:chOff x="2537174" y="473889"/>
              <a:chExt cx="3436329" cy="6209858"/>
            </a:xfrm>
            <a:grpFill/>
          </p:grpSpPr>
          <p:sp>
            <p:nvSpPr>
              <p:cNvPr id="108" name="雲 107"/>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9" name="雲 108"/>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0" name="雲 109"/>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1" name="雲 110"/>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2" name="雲 111"/>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3" name="雲 112"/>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4" name="雲 113"/>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5" name="雲 114"/>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6" name="雲 115"/>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7" name="雲 116"/>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97" name="グループ化 96"/>
            <p:cNvGrpSpPr/>
            <p:nvPr/>
          </p:nvGrpSpPr>
          <p:grpSpPr>
            <a:xfrm rot="10800000">
              <a:off x="5608038" y="552752"/>
              <a:ext cx="3436329" cy="6209858"/>
              <a:chOff x="2537174" y="473889"/>
              <a:chExt cx="3436329" cy="6209858"/>
            </a:xfrm>
            <a:grpFill/>
          </p:grpSpPr>
          <p:sp>
            <p:nvSpPr>
              <p:cNvPr id="98" name="雲 97"/>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9" name="雲 98"/>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0" name="雲 99"/>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1" name="雲 100"/>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2" name="雲 101"/>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3" name="雲 102"/>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4" name="雲 103"/>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5" name="雲 104"/>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6" name="雲 105"/>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7" name="雲 106"/>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118" name="グループ化 117"/>
          <p:cNvGrpSpPr/>
          <p:nvPr/>
        </p:nvGrpSpPr>
        <p:grpSpPr>
          <a:xfrm>
            <a:off x="2123185" y="1305778"/>
            <a:ext cx="4774501" cy="4609876"/>
            <a:chOff x="2537174" y="473889"/>
            <a:chExt cx="6507193" cy="6288721"/>
          </a:xfrm>
          <a:solidFill>
            <a:srgbClr val="FFC000"/>
          </a:solidFill>
        </p:grpSpPr>
        <p:grpSp>
          <p:nvGrpSpPr>
            <p:cNvPr id="119" name="グループ化 118"/>
            <p:cNvGrpSpPr/>
            <p:nvPr/>
          </p:nvGrpSpPr>
          <p:grpSpPr>
            <a:xfrm>
              <a:off x="2537174" y="473889"/>
              <a:ext cx="3436329" cy="6209858"/>
              <a:chOff x="2537174" y="473889"/>
              <a:chExt cx="3436329" cy="6209858"/>
            </a:xfrm>
            <a:grpFill/>
          </p:grpSpPr>
          <p:sp>
            <p:nvSpPr>
              <p:cNvPr id="131" name="雲 130"/>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2" name="雲 131"/>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3" name="雲 132"/>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4" name="雲 133"/>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5" name="雲 134"/>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6" name="雲 135"/>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7" name="雲 136"/>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8" name="雲 137"/>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9" name="雲 138"/>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0" name="雲 139"/>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20" name="グループ化 119"/>
            <p:cNvGrpSpPr/>
            <p:nvPr/>
          </p:nvGrpSpPr>
          <p:grpSpPr>
            <a:xfrm rot="10800000">
              <a:off x="5608038" y="552752"/>
              <a:ext cx="3436329" cy="6209858"/>
              <a:chOff x="2537174" y="473889"/>
              <a:chExt cx="3436329" cy="6209858"/>
            </a:xfrm>
            <a:grpFill/>
          </p:grpSpPr>
          <p:sp>
            <p:nvSpPr>
              <p:cNvPr id="121" name="雲 120"/>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2" name="雲 121"/>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3" name="雲 122"/>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4" name="雲 123"/>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5" name="雲 124"/>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6" name="雲 125"/>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7" name="雲 126"/>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8" name="雲 127"/>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9" name="雲 128"/>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0" name="雲 129"/>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sp>
        <p:nvSpPr>
          <p:cNvPr id="141" name="テキスト ボックス 140"/>
          <p:cNvSpPr txBox="1"/>
          <p:nvPr/>
        </p:nvSpPr>
        <p:spPr>
          <a:xfrm rot="19979147">
            <a:off x="1184524" y="1724631"/>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2" name="テキスト ボックス 141"/>
          <p:cNvSpPr txBox="1"/>
          <p:nvPr/>
        </p:nvSpPr>
        <p:spPr>
          <a:xfrm rot="20602400">
            <a:off x="2573254" y="628012"/>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3" name="テキスト ボックス 142"/>
          <p:cNvSpPr txBox="1"/>
          <p:nvPr/>
        </p:nvSpPr>
        <p:spPr>
          <a:xfrm rot="769300">
            <a:off x="4637705" y="576279"/>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4" name="テキスト ボックス 143"/>
          <p:cNvSpPr txBox="1"/>
          <p:nvPr/>
        </p:nvSpPr>
        <p:spPr>
          <a:xfrm rot="19979147">
            <a:off x="5764809" y="1349408"/>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5" name="テキスト ボックス 144"/>
          <p:cNvSpPr txBox="1"/>
          <p:nvPr/>
        </p:nvSpPr>
        <p:spPr>
          <a:xfrm rot="749799">
            <a:off x="965983" y="2823532"/>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6" name="テキスト ボックス 145"/>
          <p:cNvSpPr txBox="1"/>
          <p:nvPr/>
        </p:nvSpPr>
        <p:spPr>
          <a:xfrm rot="672617">
            <a:off x="5326378" y="5183464"/>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7" name="テキスト ボックス 146"/>
          <p:cNvSpPr txBox="1"/>
          <p:nvPr/>
        </p:nvSpPr>
        <p:spPr>
          <a:xfrm rot="21433629">
            <a:off x="6531626" y="3607061"/>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8" name="テキスト ボックス 147"/>
          <p:cNvSpPr txBox="1"/>
          <p:nvPr/>
        </p:nvSpPr>
        <p:spPr>
          <a:xfrm rot="776312">
            <a:off x="6482870" y="2554532"/>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9" name="テキスト ボックス 148"/>
          <p:cNvSpPr txBox="1"/>
          <p:nvPr/>
        </p:nvSpPr>
        <p:spPr>
          <a:xfrm rot="269171">
            <a:off x="3669455" y="5372687"/>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50" name="テキスト ボックス 149"/>
          <p:cNvSpPr txBox="1"/>
          <p:nvPr/>
        </p:nvSpPr>
        <p:spPr>
          <a:xfrm>
            <a:off x="1328050" y="4307942"/>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51" name="テキスト ボックス 150"/>
          <p:cNvSpPr txBox="1"/>
          <p:nvPr/>
        </p:nvSpPr>
        <p:spPr>
          <a:xfrm rot="409999">
            <a:off x="5911051" y="4416265"/>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52" name="テキスト ボックス 151"/>
          <p:cNvSpPr txBox="1"/>
          <p:nvPr/>
        </p:nvSpPr>
        <p:spPr>
          <a:xfrm rot="20797574">
            <a:off x="2182671" y="5137122"/>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98258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p:cTn id="7" dur="500" fill="hold"/>
                                        <p:tgtEl>
                                          <p:spTgt spid="145"/>
                                        </p:tgtEl>
                                        <p:attrNameLst>
                                          <p:attrName>ppt_w</p:attrName>
                                        </p:attrNameLst>
                                      </p:cBhvr>
                                      <p:tavLst>
                                        <p:tav tm="0">
                                          <p:val>
                                            <p:fltVal val="0"/>
                                          </p:val>
                                        </p:tav>
                                        <p:tav tm="100000">
                                          <p:val>
                                            <p:strVal val="#ppt_w"/>
                                          </p:val>
                                        </p:tav>
                                      </p:tavLst>
                                    </p:anim>
                                    <p:anim calcmode="lin" valueType="num">
                                      <p:cBhvr>
                                        <p:cTn id="8" dur="500" fill="hold"/>
                                        <p:tgtEl>
                                          <p:spTgt spid="145"/>
                                        </p:tgtEl>
                                        <p:attrNameLst>
                                          <p:attrName>ppt_h</p:attrName>
                                        </p:attrNameLst>
                                      </p:cBhvr>
                                      <p:tavLst>
                                        <p:tav tm="0">
                                          <p:val>
                                            <p:fltVal val="0"/>
                                          </p:val>
                                        </p:tav>
                                        <p:tav tm="100000">
                                          <p:val>
                                            <p:strVal val="#ppt_h"/>
                                          </p:val>
                                        </p:tav>
                                      </p:tavLst>
                                    </p:anim>
                                    <p:animEffect transition="in" filter="fade">
                                      <p:cBhvr>
                                        <p:cTn id="9" dur="500"/>
                                        <p:tgtEl>
                                          <p:spTgt spid="14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0"/>
                                        </p:tgtEl>
                                        <p:attrNameLst>
                                          <p:attrName>style.visibility</p:attrName>
                                        </p:attrNameLst>
                                      </p:cBhvr>
                                      <p:to>
                                        <p:strVal val="visible"/>
                                      </p:to>
                                    </p:set>
                                    <p:anim calcmode="lin" valueType="num">
                                      <p:cBhvr>
                                        <p:cTn id="12" dur="500" fill="hold"/>
                                        <p:tgtEl>
                                          <p:spTgt spid="150"/>
                                        </p:tgtEl>
                                        <p:attrNameLst>
                                          <p:attrName>ppt_w</p:attrName>
                                        </p:attrNameLst>
                                      </p:cBhvr>
                                      <p:tavLst>
                                        <p:tav tm="0">
                                          <p:val>
                                            <p:fltVal val="0"/>
                                          </p:val>
                                        </p:tav>
                                        <p:tav tm="100000">
                                          <p:val>
                                            <p:strVal val="#ppt_w"/>
                                          </p:val>
                                        </p:tav>
                                      </p:tavLst>
                                    </p:anim>
                                    <p:anim calcmode="lin" valueType="num">
                                      <p:cBhvr>
                                        <p:cTn id="13" dur="500" fill="hold"/>
                                        <p:tgtEl>
                                          <p:spTgt spid="150"/>
                                        </p:tgtEl>
                                        <p:attrNameLst>
                                          <p:attrName>ppt_h</p:attrName>
                                        </p:attrNameLst>
                                      </p:cBhvr>
                                      <p:tavLst>
                                        <p:tav tm="0">
                                          <p:val>
                                            <p:fltVal val="0"/>
                                          </p:val>
                                        </p:tav>
                                        <p:tav tm="100000">
                                          <p:val>
                                            <p:strVal val="#ppt_h"/>
                                          </p:val>
                                        </p:tav>
                                      </p:tavLst>
                                    </p:anim>
                                    <p:animEffect transition="in" filter="fade">
                                      <p:cBhvr>
                                        <p:cTn id="14" dur="500"/>
                                        <p:tgtEl>
                                          <p:spTgt spid="15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2"/>
                                        </p:tgtEl>
                                        <p:attrNameLst>
                                          <p:attrName>style.visibility</p:attrName>
                                        </p:attrNameLst>
                                      </p:cBhvr>
                                      <p:to>
                                        <p:strVal val="visible"/>
                                      </p:to>
                                    </p:set>
                                    <p:anim calcmode="lin" valueType="num">
                                      <p:cBhvr>
                                        <p:cTn id="17" dur="500" fill="hold"/>
                                        <p:tgtEl>
                                          <p:spTgt spid="152"/>
                                        </p:tgtEl>
                                        <p:attrNameLst>
                                          <p:attrName>ppt_w</p:attrName>
                                        </p:attrNameLst>
                                      </p:cBhvr>
                                      <p:tavLst>
                                        <p:tav tm="0">
                                          <p:val>
                                            <p:fltVal val="0"/>
                                          </p:val>
                                        </p:tav>
                                        <p:tav tm="100000">
                                          <p:val>
                                            <p:strVal val="#ppt_w"/>
                                          </p:val>
                                        </p:tav>
                                      </p:tavLst>
                                    </p:anim>
                                    <p:anim calcmode="lin" valueType="num">
                                      <p:cBhvr>
                                        <p:cTn id="18" dur="500" fill="hold"/>
                                        <p:tgtEl>
                                          <p:spTgt spid="152"/>
                                        </p:tgtEl>
                                        <p:attrNameLst>
                                          <p:attrName>ppt_h</p:attrName>
                                        </p:attrNameLst>
                                      </p:cBhvr>
                                      <p:tavLst>
                                        <p:tav tm="0">
                                          <p:val>
                                            <p:fltVal val="0"/>
                                          </p:val>
                                        </p:tav>
                                        <p:tav tm="100000">
                                          <p:val>
                                            <p:strVal val="#ppt_h"/>
                                          </p:val>
                                        </p:tav>
                                      </p:tavLst>
                                    </p:anim>
                                    <p:animEffect transition="in" filter="fade">
                                      <p:cBhvr>
                                        <p:cTn id="19" dur="500"/>
                                        <p:tgtEl>
                                          <p:spTgt spid="15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49"/>
                                        </p:tgtEl>
                                        <p:attrNameLst>
                                          <p:attrName>style.visibility</p:attrName>
                                        </p:attrNameLst>
                                      </p:cBhvr>
                                      <p:to>
                                        <p:strVal val="visible"/>
                                      </p:to>
                                    </p:set>
                                    <p:anim calcmode="lin" valueType="num">
                                      <p:cBhvr>
                                        <p:cTn id="22" dur="500" fill="hold"/>
                                        <p:tgtEl>
                                          <p:spTgt spid="149"/>
                                        </p:tgtEl>
                                        <p:attrNameLst>
                                          <p:attrName>ppt_w</p:attrName>
                                        </p:attrNameLst>
                                      </p:cBhvr>
                                      <p:tavLst>
                                        <p:tav tm="0">
                                          <p:val>
                                            <p:fltVal val="0"/>
                                          </p:val>
                                        </p:tav>
                                        <p:tav tm="100000">
                                          <p:val>
                                            <p:strVal val="#ppt_w"/>
                                          </p:val>
                                        </p:tav>
                                      </p:tavLst>
                                    </p:anim>
                                    <p:anim calcmode="lin" valueType="num">
                                      <p:cBhvr>
                                        <p:cTn id="23" dur="500" fill="hold"/>
                                        <p:tgtEl>
                                          <p:spTgt spid="149"/>
                                        </p:tgtEl>
                                        <p:attrNameLst>
                                          <p:attrName>ppt_h</p:attrName>
                                        </p:attrNameLst>
                                      </p:cBhvr>
                                      <p:tavLst>
                                        <p:tav tm="0">
                                          <p:val>
                                            <p:fltVal val="0"/>
                                          </p:val>
                                        </p:tav>
                                        <p:tav tm="100000">
                                          <p:val>
                                            <p:strVal val="#ppt_h"/>
                                          </p:val>
                                        </p:tav>
                                      </p:tavLst>
                                    </p:anim>
                                    <p:animEffect transition="in" filter="fade">
                                      <p:cBhvr>
                                        <p:cTn id="24" dur="500"/>
                                        <p:tgtEl>
                                          <p:spTgt spid="14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46"/>
                                        </p:tgtEl>
                                        <p:attrNameLst>
                                          <p:attrName>style.visibility</p:attrName>
                                        </p:attrNameLst>
                                      </p:cBhvr>
                                      <p:to>
                                        <p:strVal val="visible"/>
                                      </p:to>
                                    </p:set>
                                    <p:anim calcmode="lin" valueType="num">
                                      <p:cBhvr>
                                        <p:cTn id="27" dur="500" fill="hold"/>
                                        <p:tgtEl>
                                          <p:spTgt spid="146"/>
                                        </p:tgtEl>
                                        <p:attrNameLst>
                                          <p:attrName>ppt_w</p:attrName>
                                        </p:attrNameLst>
                                      </p:cBhvr>
                                      <p:tavLst>
                                        <p:tav tm="0">
                                          <p:val>
                                            <p:fltVal val="0"/>
                                          </p:val>
                                        </p:tav>
                                        <p:tav tm="100000">
                                          <p:val>
                                            <p:strVal val="#ppt_w"/>
                                          </p:val>
                                        </p:tav>
                                      </p:tavLst>
                                    </p:anim>
                                    <p:anim calcmode="lin" valueType="num">
                                      <p:cBhvr>
                                        <p:cTn id="28" dur="500" fill="hold"/>
                                        <p:tgtEl>
                                          <p:spTgt spid="146"/>
                                        </p:tgtEl>
                                        <p:attrNameLst>
                                          <p:attrName>ppt_h</p:attrName>
                                        </p:attrNameLst>
                                      </p:cBhvr>
                                      <p:tavLst>
                                        <p:tav tm="0">
                                          <p:val>
                                            <p:fltVal val="0"/>
                                          </p:val>
                                        </p:tav>
                                        <p:tav tm="100000">
                                          <p:val>
                                            <p:strVal val="#ppt_h"/>
                                          </p:val>
                                        </p:tav>
                                      </p:tavLst>
                                    </p:anim>
                                    <p:animEffect transition="in" filter="fade">
                                      <p:cBhvr>
                                        <p:cTn id="29" dur="500"/>
                                        <p:tgtEl>
                                          <p:spTgt spid="14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51"/>
                                        </p:tgtEl>
                                        <p:attrNameLst>
                                          <p:attrName>style.visibility</p:attrName>
                                        </p:attrNameLst>
                                      </p:cBhvr>
                                      <p:to>
                                        <p:strVal val="visible"/>
                                      </p:to>
                                    </p:set>
                                    <p:anim calcmode="lin" valueType="num">
                                      <p:cBhvr>
                                        <p:cTn id="32" dur="500" fill="hold"/>
                                        <p:tgtEl>
                                          <p:spTgt spid="151"/>
                                        </p:tgtEl>
                                        <p:attrNameLst>
                                          <p:attrName>ppt_w</p:attrName>
                                        </p:attrNameLst>
                                      </p:cBhvr>
                                      <p:tavLst>
                                        <p:tav tm="0">
                                          <p:val>
                                            <p:fltVal val="0"/>
                                          </p:val>
                                        </p:tav>
                                        <p:tav tm="100000">
                                          <p:val>
                                            <p:strVal val="#ppt_w"/>
                                          </p:val>
                                        </p:tav>
                                      </p:tavLst>
                                    </p:anim>
                                    <p:anim calcmode="lin" valueType="num">
                                      <p:cBhvr>
                                        <p:cTn id="33" dur="500" fill="hold"/>
                                        <p:tgtEl>
                                          <p:spTgt spid="151"/>
                                        </p:tgtEl>
                                        <p:attrNameLst>
                                          <p:attrName>ppt_h</p:attrName>
                                        </p:attrNameLst>
                                      </p:cBhvr>
                                      <p:tavLst>
                                        <p:tav tm="0">
                                          <p:val>
                                            <p:fltVal val="0"/>
                                          </p:val>
                                        </p:tav>
                                        <p:tav tm="100000">
                                          <p:val>
                                            <p:strVal val="#ppt_h"/>
                                          </p:val>
                                        </p:tav>
                                      </p:tavLst>
                                    </p:anim>
                                    <p:animEffect transition="in" filter="fade">
                                      <p:cBhvr>
                                        <p:cTn id="34" dur="500"/>
                                        <p:tgtEl>
                                          <p:spTgt spid="15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7"/>
                                        </p:tgtEl>
                                        <p:attrNameLst>
                                          <p:attrName>style.visibility</p:attrName>
                                        </p:attrNameLst>
                                      </p:cBhvr>
                                      <p:to>
                                        <p:strVal val="visible"/>
                                      </p:to>
                                    </p:set>
                                    <p:anim calcmode="lin" valueType="num">
                                      <p:cBhvr>
                                        <p:cTn id="37" dur="500" fill="hold"/>
                                        <p:tgtEl>
                                          <p:spTgt spid="147"/>
                                        </p:tgtEl>
                                        <p:attrNameLst>
                                          <p:attrName>ppt_w</p:attrName>
                                        </p:attrNameLst>
                                      </p:cBhvr>
                                      <p:tavLst>
                                        <p:tav tm="0">
                                          <p:val>
                                            <p:fltVal val="0"/>
                                          </p:val>
                                        </p:tav>
                                        <p:tav tm="100000">
                                          <p:val>
                                            <p:strVal val="#ppt_w"/>
                                          </p:val>
                                        </p:tav>
                                      </p:tavLst>
                                    </p:anim>
                                    <p:anim calcmode="lin" valueType="num">
                                      <p:cBhvr>
                                        <p:cTn id="38" dur="500" fill="hold"/>
                                        <p:tgtEl>
                                          <p:spTgt spid="147"/>
                                        </p:tgtEl>
                                        <p:attrNameLst>
                                          <p:attrName>ppt_h</p:attrName>
                                        </p:attrNameLst>
                                      </p:cBhvr>
                                      <p:tavLst>
                                        <p:tav tm="0">
                                          <p:val>
                                            <p:fltVal val="0"/>
                                          </p:val>
                                        </p:tav>
                                        <p:tav tm="100000">
                                          <p:val>
                                            <p:strVal val="#ppt_h"/>
                                          </p:val>
                                        </p:tav>
                                      </p:tavLst>
                                    </p:anim>
                                    <p:animEffect transition="in" filter="fade">
                                      <p:cBhvr>
                                        <p:cTn id="39" dur="500"/>
                                        <p:tgtEl>
                                          <p:spTgt spid="14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 calcmode="lin" valueType="num">
                                      <p:cBhvr>
                                        <p:cTn id="42" dur="500" fill="hold"/>
                                        <p:tgtEl>
                                          <p:spTgt spid="148"/>
                                        </p:tgtEl>
                                        <p:attrNameLst>
                                          <p:attrName>ppt_w</p:attrName>
                                        </p:attrNameLst>
                                      </p:cBhvr>
                                      <p:tavLst>
                                        <p:tav tm="0">
                                          <p:val>
                                            <p:fltVal val="0"/>
                                          </p:val>
                                        </p:tav>
                                        <p:tav tm="100000">
                                          <p:val>
                                            <p:strVal val="#ppt_w"/>
                                          </p:val>
                                        </p:tav>
                                      </p:tavLst>
                                    </p:anim>
                                    <p:anim calcmode="lin" valueType="num">
                                      <p:cBhvr>
                                        <p:cTn id="43" dur="500" fill="hold"/>
                                        <p:tgtEl>
                                          <p:spTgt spid="148"/>
                                        </p:tgtEl>
                                        <p:attrNameLst>
                                          <p:attrName>ppt_h</p:attrName>
                                        </p:attrNameLst>
                                      </p:cBhvr>
                                      <p:tavLst>
                                        <p:tav tm="0">
                                          <p:val>
                                            <p:fltVal val="0"/>
                                          </p:val>
                                        </p:tav>
                                        <p:tav tm="100000">
                                          <p:val>
                                            <p:strVal val="#ppt_h"/>
                                          </p:val>
                                        </p:tav>
                                      </p:tavLst>
                                    </p:anim>
                                    <p:animEffect transition="in" filter="fade">
                                      <p:cBhvr>
                                        <p:cTn id="44" dur="500"/>
                                        <p:tgtEl>
                                          <p:spTgt spid="14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44"/>
                                        </p:tgtEl>
                                        <p:attrNameLst>
                                          <p:attrName>style.visibility</p:attrName>
                                        </p:attrNameLst>
                                      </p:cBhvr>
                                      <p:to>
                                        <p:strVal val="visible"/>
                                      </p:to>
                                    </p:set>
                                    <p:anim calcmode="lin" valueType="num">
                                      <p:cBhvr>
                                        <p:cTn id="47" dur="500" fill="hold"/>
                                        <p:tgtEl>
                                          <p:spTgt spid="144"/>
                                        </p:tgtEl>
                                        <p:attrNameLst>
                                          <p:attrName>ppt_w</p:attrName>
                                        </p:attrNameLst>
                                      </p:cBhvr>
                                      <p:tavLst>
                                        <p:tav tm="0">
                                          <p:val>
                                            <p:fltVal val="0"/>
                                          </p:val>
                                        </p:tav>
                                        <p:tav tm="100000">
                                          <p:val>
                                            <p:strVal val="#ppt_w"/>
                                          </p:val>
                                        </p:tav>
                                      </p:tavLst>
                                    </p:anim>
                                    <p:anim calcmode="lin" valueType="num">
                                      <p:cBhvr>
                                        <p:cTn id="48" dur="500" fill="hold"/>
                                        <p:tgtEl>
                                          <p:spTgt spid="144"/>
                                        </p:tgtEl>
                                        <p:attrNameLst>
                                          <p:attrName>ppt_h</p:attrName>
                                        </p:attrNameLst>
                                      </p:cBhvr>
                                      <p:tavLst>
                                        <p:tav tm="0">
                                          <p:val>
                                            <p:fltVal val="0"/>
                                          </p:val>
                                        </p:tav>
                                        <p:tav tm="100000">
                                          <p:val>
                                            <p:strVal val="#ppt_h"/>
                                          </p:val>
                                        </p:tav>
                                      </p:tavLst>
                                    </p:anim>
                                    <p:animEffect transition="in" filter="fade">
                                      <p:cBhvr>
                                        <p:cTn id="49" dur="500"/>
                                        <p:tgtEl>
                                          <p:spTgt spid="14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43"/>
                                        </p:tgtEl>
                                        <p:attrNameLst>
                                          <p:attrName>style.visibility</p:attrName>
                                        </p:attrNameLst>
                                      </p:cBhvr>
                                      <p:to>
                                        <p:strVal val="visible"/>
                                      </p:to>
                                    </p:set>
                                    <p:anim calcmode="lin" valueType="num">
                                      <p:cBhvr>
                                        <p:cTn id="52" dur="500" fill="hold"/>
                                        <p:tgtEl>
                                          <p:spTgt spid="143"/>
                                        </p:tgtEl>
                                        <p:attrNameLst>
                                          <p:attrName>ppt_w</p:attrName>
                                        </p:attrNameLst>
                                      </p:cBhvr>
                                      <p:tavLst>
                                        <p:tav tm="0">
                                          <p:val>
                                            <p:fltVal val="0"/>
                                          </p:val>
                                        </p:tav>
                                        <p:tav tm="100000">
                                          <p:val>
                                            <p:strVal val="#ppt_w"/>
                                          </p:val>
                                        </p:tav>
                                      </p:tavLst>
                                    </p:anim>
                                    <p:anim calcmode="lin" valueType="num">
                                      <p:cBhvr>
                                        <p:cTn id="53" dur="500" fill="hold"/>
                                        <p:tgtEl>
                                          <p:spTgt spid="143"/>
                                        </p:tgtEl>
                                        <p:attrNameLst>
                                          <p:attrName>ppt_h</p:attrName>
                                        </p:attrNameLst>
                                      </p:cBhvr>
                                      <p:tavLst>
                                        <p:tav tm="0">
                                          <p:val>
                                            <p:fltVal val="0"/>
                                          </p:val>
                                        </p:tav>
                                        <p:tav tm="100000">
                                          <p:val>
                                            <p:strVal val="#ppt_h"/>
                                          </p:val>
                                        </p:tav>
                                      </p:tavLst>
                                    </p:anim>
                                    <p:animEffect transition="in" filter="fade">
                                      <p:cBhvr>
                                        <p:cTn id="54" dur="500"/>
                                        <p:tgtEl>
                                          <p:spTgt spid="14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2"/>
                                        </p:tgtEl>
                                        <p:attrNameLst>
                                          <p:attrName>style.visibility</p:attrName>
                                        </p:attrNameLst>
                                      </p:cBhvr>
                                      <p:to>
                                        <p:strVal val="visible"/>
                                      </p:to>
                                    </p:set>
                                    <p:anim calcmode="lin" valueType="num">
                                      <p:cBhvr>
                                        <p:cTn id="57" dur="500" fill="hold"/>
                                        <p:tgtEl>
                                          <p:spTgt spid="142"/>
                                        </p:tgtEl>
                                        <p:attrNameLst>
                                          <p:attrName>ppt_w</p:attrName>
                                        </p:attrNameLst>
                                      </p:cBhvr>
                                      <p:tavLst>
                                        <p:tav tm="0">
                                          <p:val>
                                            <p:fltVal val="0"/>
                                          </p:val>
                                        </p:tav>
                                        <p:tav tm="100000">
                                          <p:val>
                                            <p:strVal val="#ppt_w"/>
                                          </p:val>
                                        </p:tav>
                                      </p:tavLst>
                                    </p:anim>
                                    <p:anim calcmode="lin" valueType="num">
                                      <p:cBhvr>
                                        <p:cTn id="58" dur="500" fill="hold"/>
                                        <p:tgtEl>
                                          <p:spTgt spid="142"/>
                                        </p:tgtEl>
                                        <p:attrNameLst>
                                          <p:attrName>ppt_h</p:attrName>
                                        </p:attrNameLst>
                                      </p:cBhvr>
                                      <p:tavLst>
                                        <p:tav tm="0">
                                          <p:val>
                                            <p:fltVal val="0"/>
                                          </p:val>
                                        </p:tav>
                                        <p:tav tm="100000">
                                          <p:val>
                                            <p:strVal val="#ppt_h"/>
                                          </p:val>
                                        </p:tav>
                                      </p:tavLst>
                                    </p:anim>
                                    <p:animEffect transition="in" filter="fade">
                                      <p:cBhvr>
                                        <p:cTn id="59" dur="500"/>
                                        <p:tgtEl>
                                          <p:spTgt spid="14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41"/>
                                        </p:tgtEl>
                                        <p:attrNameLst>
                                          <p:attrName>style.visibility</p:attrName>
                                        </p:attrNameLst>
                                      </p:cBhvr>
                                      <p:to>
                                        <p:strVal val="visible"/>
                                      </p:to>
                                    </p:set>
                                    <p:anim calcmode="lin" valueType="num">
                                      <p:cBhvr>
                                        <p:cTn id="62" dur="500" fill="hold"/>
                                        <p:tgtEl>
                                          <p:spTgt spid="141"/>
                                        </p:tgtEl>
                                        <p:attrNameLst>
                                          <p:attrName>ppt_w</p:attrName>
                                        </p:attrNameLst>
                                      </p:cBhvr>
                                      <p:tavLst>
                                        <p:tav tm="0">
                                          <p:val>
                                            <p:fltVal val="0"/>
                                          </p:val>
                                        </p:tav>
                                        <p:tav tm="100000">
                                          <p:val>
                                            <p:strVal val="#ppt_w"/>
                                          </p:val>
                                        </p:tav>
                                      </p:tavLst>
                                    </p:anim>
                                    <p:anim calcmode="lin" valueType="num">
                                      <p:cBhvr>
                                        <p:cTn id="63" dur="500" fill="hold"/>
                                        <p:tgtEl>
                                          <p:spTgt spid="141"/>
                                        </p:tgtEl>
                                        <p:attrNameLst>
                                          <p:attrName>ppt_h</p:attrName>
                                        </p:attrNameLst>
                                      </p:cBhvr>
                                      <p:tavLst>
                                        <p:tav tm="0">
                                          <p:val>
                                            <p:fltVal val="0"/>
                                          </p:val>
                                        </p:tav>
                                        <p:tav tm="100000">
                                          <p:val>
                                            <p:strVal val="#ppt_h"/>
                                          </p:val>
                                        </p:tav>
                                      </p:tavLst>
                                    </p:anim>
                                    <p:animEffect transition="in" filter="fade">
                                      <p:cBhvr>
                                        <p:cTn id="64"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P spid="143" grpId="0"/>
      <p:bldP spid="144" grpId="0"/>
      <p:bldP spid="145" grpId="0"/>
      <p:bldP spid="146" grpId="0"/>
      <p:bldP spid="147" grpId="0"/>
      <p:bldP spid="148" grpId="0"/>
      <p:bldP spid="149" grpId="0"/>
      <p:bldP spid="150" grpId="0"/>
      <p:bldP spid="151" grpId="0"/>
      <p:bldP spid="15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アイコン&#10;&#10;自動的に生成された説明">
            <a:extLst>
              <a:ext uri="{FF2B5EF4-FFF2-40B4-BE49-F238E27FC236}">
                <a16:creationId xmlns:a16="http://schemas.microsoft.com/office/drawing/2014/main" id="{2367B7A4-A14C-4AAC-8DBC-B4E1765CF3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501" y="158470"/>
            <a:ext cx="3963575" cy="3929843"/>
          </a:xfrm>
          <a:prstGeom prst="rect">
            <a:avLst/>
          </a:prstGeom>
        </p:spPr>
      </p:pic>
      <p:pic>
        <p:nvPicPr>
          <p:cNvPr id="5" name="図 4" descr="挿絵 が含まれている画像&#10;&#10;自動的に生成された説明">
            <a:extLst>
              <a:ext uri="{FF2B5EF4-FFF2-40B4-BE49-F238E27FC236}">
                <a16:creationId xmlns:a16="http://schemas.microsoft.com/office/drawing/2014/main" id="{65114A7F-377C-49A4-8CA4-B7C4091375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7926" y="1002487"/>
            <a:ext cx="3343399" cy="2546608"/>
          </a:xfrm>
          <a:prstGeom prst="rect">
            <a:avLst/>
          </a:prstGeom>
        </p:spPr>
      </p:pic>
      <p:pic>
        <p:nvPicPr>
          <p:cNvPr id="7" name="図 6" descr="部屋 が含まれている画像&#10;&#10;自動的に生成された説明">
            <a:extLst>
              <a:ext uri="{FF2B5EF4-FFF2-40B4-BE49-F238E27FC236}">
                <a16:creationId xmlns:a16="http://schemas.microsoft.com/office/drawing/2014/main" id="{5DD6E223-B124-4EEA-8A3A-61D3E67F74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4803" y="4356757"/>
            <a:ext cx="4572000" cy="3230880"/>
          </a:xfrm>
          <a:prstGeom prst="rect">
            <a:avLst/>
          </a:prstGeom>
        </p:spPr>
      </p:pic>
      <p:pic>
        <p:nvPicPr>
          <p:cNvPr id="9" name="図 8" descr="アイコン&#10;&#10;自動的に生成された説明">
            <a:extLst>
              <a:ext uri="{FF2B5EF4-FFF2-40B4-BE49-F238E27FC236}">
                <a16:creationId xmlns:a16="http://schemas.microsoft.com/office/drawing/2014/main" id="{8C8E047F-A8F1-4029-B2AC-983666FAB9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523753">
            <a:off x="6964270" y="4788849"/>
            <a:ext cx="1040894" cy="1008890"/>
          </a:xfrm>
          <a:prstGeom prst="rect">
            <a:avLst/>
          </a:prstGeom>
        </p:spPr>
      </p:pic>
      <p:sp>
        <p:nvSpPr>
          <p:cNvPr id="10" name="吹き出し: 円形 9">
            <a:extLst>
              <a:ext uri="{FF2B5EF4-FFF2-40B4-BE49-F238E27FC236}">
                <a16:creationId xmlns:a16="http://schemas.microsoft.com/office/drawing/2014/main" id="{0C1D9236-478A-470C-918F-D580A78FBC31}"/>
              </a:ext>
            </a:extLst>
          </p:cNvPr>
          <p:cNvSpPr/>
          <p:nvPr/>
        </p:nvSpPr>
        <p:spPr>
          <a:xfrm>
            <a:off x="645636" y="3892061"/>
            <a:ext cx="3035410" cy="2137910"/>
          </a:xfrm>
          <a:prstGeom prst="wedgeEllipseCallout">
            <a:avLst>
              <a:gd name="adj1" fmla="val 57428"/>
              <a:gd name="adj2" fmla="val 36149"/>
            </a:avLst>
          </a:prstGeom>
          <a:solidFill>
            <a:schemeClr val="bg1"/>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descr="オレンジ, 食品, 座る, 暗い が含まれている画像&#10;&#10;自動的に生成された説明">
            <a:extLst>
              <a:ext uri="{FF2B5EF4-FFF2-40B4-BE49-F238E27FC236}">
                <a16:creationId xmlns:a16="http://schemas.microsoft.com/office/drawing/2014/main" id="{C0B9134E-8C6D-4ADE-8BDF-877373F4B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0602" y="4210739"/>
            <a:ext cx="1502959" cy="1500554"/>
          </a:xfrm>
          <a:prstGeom prst="rect">
            <a:avLst/>
          </a:prstGeom>
        </p:spPr>
      </p:pic>
      <p:pic>
        <p:nvPicPr>
          <p:cNvPr id="14" name="図 13" descr="ランプ が含まれている画像&#10;&#10;自動的に生成された説明">
            <a:extLst>
              <a:ext uri="{FF2B5EF4-FFF2-40B4-BE49-F238E27FC236}">
                <a16:creationId xmlns:a16="http://schemas.microsoft.com/office/drawing/2014/main" id="{15EFCA3F-5A63-483A-8092-04A8AE5F8C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4037" y="4794125"/>
            <a:ext cx="1732240" cy="1735016"/>
          </a:xfrm>
          <a:prstGeom prst="rect">
            <a:avLst/>
          </a:prstGeom>
        </p:spPr>
      </p:pic>
      <p:pic>
        <p:nvPicPr>
          <p:cNvPr id="16" name="図 15" descr="アイコン&#10;&#10;自動的に生成された説明">
            <a:extLst>
              <a:ext uri="{FF2B5EF4-FFF2-40B4-BE49-F238E27FC236}">
                <a16:creationId xmlns:a16="http://schemas.microsoft.com/office/drawing/2014/main" id="{D7B98DC7-E9DE-49A6-BB9B-07BA8BD520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47197" y="3464495"/>
            <a:ext cx="1828799" cy="1828799"/>
          </a:xfrm>
          <a:prstGeom prst="rect">
            <a:avLst/>
          </a:prstGeom>
        </p:spPr>
      </p:pic>
      <p:grpSp>
        <p:nvGrpSpPr>
          <p:cNvPr id="4" name="グループ化 3">
            <a:extLst>
              <a:ext uri="{FF2B5EF4-FFF2-40B4-BE49-F238E27FC236}">
                <a16:creationId xmlns:a16="http://schemas.microsoft.com/office/drawing/2014/main" id="{B8B0AE00-164F-4DBA-9D4E-DF72D0C3DABC}"/>
              </a:ext>
            </a:extLst>
          </p:cNvPr>
          <p:cNvGrpSpPr/>
          <p:nvPr/>
        </p:nvGrpSpPr>
        <p:grpSpPr>
          <a:xfrm>
            <a:off x="2913342" y="314151"/>
            <a:ext cx="1535409" cy="1021303"/>
            <a:chOff x="2913342" y="314151"/>
            <a:chExt cx="1535409" cy="1021303"/>
          </a:xfrm>
        </p:grpSpPr>
        <p:sp>
          <p:nvSpPr>
            <p:cNvPr id="2" name="吹き出し: 円形 1">
              <a:extLst>
                <a:ext uri="{FF2B5EF4-FFF2-40B4-BE49-F238E27FC236}">
                  <a16:creationId xmlns:a16="http://schemas.microsoft.com/office/drawing/2014/main" id="{7B3E6456-9E87-4502-AB6A-06CE42BAA7DE}"/>
                </a:ext>
              </a:extLst>
            </p:cNvPr>
            <p:cNvSpPr/>
            <p:nvPr/>
          </p:nvSpPr>
          <p:spPr>
            <a:xfrm rot="1160404">
              <a:off x="3008063" y="365479"/>
              <a:ext cx="1252651" cy="969975"/>
            </a:xfrm>
            <a:prstGeom prst="wedgeEllipseCallout">
              <a:avLst>
                <a:gd name="adj1" fmla="val -60605"/>
                <a:gd name="adj2" fmla="val 2929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B9BFF83A-FE12-4FA4-AD24-71B2C636CC24}"/>
                </a:ext>
              </a:extLst>
            </p:cNvPr>
            <p:cNvSpPr txBox="1"/>
            <p:nvPr/>
          </p:nvSpPr>
          <p:spPr>
            <a:xfrm rot="749799">
              <a:off x="2913342" y="314151"/>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grpSp>
      <p:grpSp>
        <p:nvGrpSpPr>
          <p:cNvPr id="18" name="グループ化 17">
            <a:extLst>
              <a:ext uri="{FF2B5EF4-FFF2-40B4-BE49-F238E27FC236}">
                <a16:creationId xmlns:a16="http://schemas.microsoft.com/office/drawing/2014/main" id="{BF98FC11-7CA8-4A37-B3BB-DAE9BAC2E52A}"/>
              </a:ext>
            </a:extLst>
          </p:cNvPr>
          <p:cNvGrpSpPr/>
          <p:nvPr/>
        </p:nvGrpSpPr>
        <p:grpSpPr>
          <a:xfrm>
            <a:off x="7439848" y="885803"/>
            <a:ext cx="1535409" cy="1021303"/>
            <a:chOff x="2913342" y="314151"/>
            <a:chExt cx="1535409" cy="1021303"/>
          </a:xfrm>
        </p:grpSpPr>
        <p:sp>
          <p:nvSpPr>
            <p:cNvPr id="19" name="吹き出し: 円形 18">
              <a:extLst>
                <a:ext uri="{FF2B5EF4-FFF2-40B4-BE49-F238E27FC236}">
                  <a16:creationId xmlns:a16="http://schemas.microsoft.com/office/drawing/2014/main" id="{7E905FC1-F161-48BF-A436-C8743018720B}"/>
                </a:ext>
              </a:extLst>
            </p:cNvPr>
            <p:cNvSpPr/>
            <p:nvPr/>
          </p:nvSpPr>
          <p:spPr>
            <a:xfrm rot="1160404">
              <a:off x="3008063" y="365479"/>
              <a:ext cx="1252651" cy="969975"/>
            </a:xfrm>
            <a:prstGeom prst="wedgeEllipseCallo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63285EAE-AD80-40AF-9461-9B1C2D57CC77}"/>
                </a:ext>
              </a:extLst>
            </p:cNvPr>
            <p:cNvSpPr txBox="1"/>
            <p:nvPr/>
          </p:nvSpPr>
          <p:spPr>
            <a:xfrm rot="749799">
              <a:off x="2913342" y="314151"/>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grpSp>
      <p:grpSp>
        <p:nvGrpSpPr>
          <p:cNvPr id="21" name="グループ化 20">
            <a:extLst>
              <a:ext uri="{FF2B5EF4-FFF2-40B4-BE49-F238E27FC236}">
                <a16:creationId xmlns:a16="http://schemas.microsoft.com/office/drawing/2014/main" id="{866B75BB-30D1-454E-9BE3-447931ACBEA6}"/>
              </a:ext>
            </a:extLst>
          </p:cNvPr>
          <p:cNvGrpSpPr/>
          <p:nvPr/>
        </p:nvGrpSpPr>
        <p:grpSpPr>
          <a:xfrm rot="20813847">
            <a:off x="4332694" y="4271991"/>
            <a:ext cx="1535409" cy="1021303"/>
            <a:chOff x="2913342" y="314151"/>
            <a:chExt cx="1535409" cy="1021303"/>
          </a:xfrm>
        </p:grpSpPr>
        <p:sp>
          <p:nvSpPr>
            <p:cNvPr id="22" name="吹き出し: 円形 21">
              <a:extLst>
                <a:ext uri="{FF2B5EF4-FFF2-40B4-BE49-F238E27FC236}">
                  <a16:creationId xmlns:a16="http://schemas.microsoft.com/office/drawing/2014/main" id="{DE7587FC-39DF-4CD9-90DE-32EBCE8B802E}"/>
                </a:ext>
              </a:extLst>
            </p:cNvPr>
            <p:cNvSpPr/>
            <p:nvPr/>
          </p:nvSpPr>
          <p:spPr>
            <a:xfrm rot="1160404">
              <a:off x="3008063" y="365479"/>
              <a:ext cx="1252651" cy="969975"/>
            </a:xfrm>
            <a:prstGeom prst="wedgeEllipseCallo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9BB56E9E-A42E-4C4E-8F3E-50F8C5D98B7B}"/>
                </a:ext>
              </a:extLst>
            </p:cNvPr>
            <p:cNvSpPr txBox="1"/>
            <p:nvPr/>
          </p:nvSpPr>
          <p:spPr>
            <a:xfrm rot="749799">
              <a:off x="2913342" y="314151"/>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grpSp>
    </p:spTree>
    <p:extLst>
      <p:ext uri="{BB962C8B-B14F-4D97-AF65-F5344CB8AC3E}">
        <p14:creationId xmlns:p14="http://schemas.microsoft.com/office/powerpoint/2010/main" val="112053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21595073-B712-456C-90CF-560D80791D42}"/>
              </a:ext>
            </a:extLst>
          </p:cNvPr>
          <p:cNvSpPr/>
          <p:nvPr/>
        </p:nvSpPr>
        <p:spPr>
          <a:xfrm>
            <a:off x="0" y="0"/>
            <a:ext cx="9144000" cy="68580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ローチャート: 論理積ゲート 8">
            <a:extLst>
              <a:ext uri="{FF2B5EF4-FFF2-40B4-BE49-F238E27FC236}">
                <a16:creationId xmlns:a16="http://schemas.microsoft.com/office/drawing/2014/main" id="{B7D388B6-C050-42EB-86B2-FBDB1E022DBE}"/>
              </a:ext>
            </a:extLst>
          </p:cNvPr>
          <p:cNvSpPr/>
          <p:nvPr/>
        </p:nvSpPr>
        <p:spPr>
          <a:xfrm rot="16200000">
            <a:off x="1536817" y="-749181"/>
            <a:ext cx="6070363" cy="9143999"/>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アイコン&#10;&#10;低い精度で自動的に生成された説明">
            <a:extLst>
              <a:ext uri="{FF2B5EF4-FFF2-40B4-BE49-F238E27FC236}">
                <a16:creationId xmlns:a16="http://schemas.microsoft.com/office/drawing/2014/main" id="{21F42A60-EBC0-44BC-A449-9BEAFD2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1908" y="2073766"/>
            <a:ext cx="2769928" cy="3498104"/>
          </a:xfrm>
          <a:prstGeom prst="rect">
            <a:avLst/>
          </a:prstGeom>
        </p:spPr>
      </p:pic>
      <p:pic>
        <p:nvPicPr>
          <p:cNvPr id="5" name="図 4" descr="グリーン が含まれている画像&#10;&#10;自動的に生成された説明">
            <a:extLst>
              <a:ext uri="{FF2B5EF4-FFF2-40B4-BE49-F238E27FC236}">
                <a16:creationId xmlns:a16="http://schemas.microsoft.com/office/drawing/2014/main" id="{4F93E1A9-BFCD-4869-B111-FEDC98A131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7447" y="2253528"/>
            <a:ext cx="3024553" cy="3574879"/>
          </a:xfrm>
          <a:prstGeom prst="rect">
            <a:avLst/>
          </a:prstGeom>
        </p:spPr>
      </p:pic>
      <p:pic>
        <p:nvPicPr>
          <p:cNvPr id="7" name="図 6" descr="時計, グリーン が含まれている画像&#10;&#10;自動的に生成された説明">
            <a:extLst>
              <a:ext uri="{FF2B5EF4-FFF2-40B4-BE49-F238E27FC236}">
                <a16:creationId xmlns:a16="http://schemas.microsoft.com/office/drawing/2014/main" id="{2FE4570F-35F6-4817-BF83-871E7413FC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125643">
            <a:off x="558764" y="3749017"/>
            <a:ext cx="1977364" cy="2012323"/>
          </a:xfrm>
          <a:prstGeom prst="rect">
            <a:avLst/>
          </a:prstGeom>
        </p:spPr>
      </p:pic>
    </p:spTree>
    <p:extLst>
      <p:ext uri="{BB962C8B-B14F-4D97-AF65-F5344CB8AC3E}">
        <p14:creationId xmlns:p14="http://schemas.microsoft.com/office/powerpoint/2010/main" val="4063368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157067D9-DCA1-4CF5-AFFE-68F3EF2040E1}"/>
              </a:ext>
            </a:extLst>
          </p:cNvPr>
          <p:cNvSpPr/>
          <p:nvPr/>
        </p:nvSpPr>
        <p:spPr>
          <a:xfrm>
            <a:off x="0" y="0"/>
            <a:ext cx="9144000"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ローチャート: 論理積ゲート 6">
            <a:extLst>
              <a:ext uri="{FF2B5EF4-FFF2-40B4-BE49-F238E27FC236}">
                <a16:creationId xmlns:a16="http://schemas.microsoft.com/office/drawing/2014/main" id="{2E751CAC-76C7-4B31-8E55-D097FF3796FE}"/>
              </a:ext>
            </a:extLst>
          </p:cNvPr>
          <p:cNvSpPr/>
          <p:nvPr/>
        </p:nvSpPr>
        <p:spPr>
          <a:xfrm rot="16200000">
            <a:off x="1536817" y="-749181"/>
            <a:ext cx="6070363" cy="9143999"/>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2304" y="1900780"/>
            <a:ext cx="4095117" cy="4167517"/>
          </a:xfrm>
          <a:prstGeom prst="rect">
            <a:avLst/>
          </a:prstGeom>
        </p:spPr>
      </p:pic>
      <p:sp>
        <p:nvSpPr>
          <p:cNvPr id="4" name="テキスト ボックス 2"/>
          <p:cNvSpPr txBox="1">
            <a:spLocks noChangeArrowheads="1"/>
          </p:cNvSpPr>
          <p:nvPr/>
        </p:nvSpPr>
        <p:spPr bwMode="auto">
          <a:xfrm>
            <a:off x="596900" y="956546"/>
            <a:ext cx="8164534" cy="885825"/>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66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クイズ</a:t>
            </a:r>
            <a:r>
              <a:rPr lang="ja-JP" altLang="en-US" sz="4800" b="1" kern="100" dirty="0">
                <a:latin typeface="BIZ UDPゴシック" panose="020B0400000000000000" pitchFamily="50" charset="-128"/>
                <a:ea typeface="BIZ UDPゴシック" panose="020B0400000000000000" pitchFamily="50" charset="-128"/>
                <a:cs typeface="Times New Roman" panose="02020603050405020304" pitchFamily="18" charset="0"/>
              </a:rPr>
              <a:t>に</a:t>
            </a:r>
            <a:r>
              <a:rPr lang="ja-JP" altLang="en-US" sz="6600" b="1" kern="100" dirty="0">
                <a:latin typeface="BIZ UDPゴシック" panose="020B0400000000000000" pitchFamily="50" charset="-128"/>
                <a:ea typeface="BIZ UDPゴシック" panose="020B0400000000000000" pitchFamily="50" charset="-128"/>
                <a:cs typeface="Times New Roman" panose="02020603050405020304" pitchFamily="18" charset="0"/>
              </a:rPr>
              <a:t>ちゃれんじ！</a:t>
            </a:r>
            <a:endParaRPr lang="ja-JP" altLang="en-US" sz="1100"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5" name="図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318759">
            <a:off x="2302593" y="3781633"/>
            <a:ext cx="1919682" cy="1953621"/>
          </a:xfrm>
          <a:prstGeom prst="rect">
            <a:avLst/>
          </a:prstGeom>
        </p:spPr>
      </p:pic>
    </p:spTree>
    <p:extLst>
      <p:ext uri="{BB962C8B-B14F-4D97-AF65-F5344CB8AC3E}">
        <p14:creationId xmlns:p14="http://schemas.microsoft.com/office/powerpoint/2010/main" val="3585342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2"/>
          <p:cNvSpPr txBox="1">
            <a:spLocks noChangeArrowheads="1"/>
          </p:cNvSpPr>
          <p:nvPr/>
        </p:nvSpPr>
        <p:spPr bwMode="auto">
          <a:xfrm>
            <a:off x="2067085" y="1952149"/>
            <a:ext cx="1181576"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ア</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48" name="テキスト ボックス 2"/>
          <p:cNvSpPr txBox="1">
            <a:spLocks noChangeArrowheads="1"/>
          </p:cNvSpPr>
          <p:nvPr/>
        </p:nvSpPr>
        <p:spPr bwMode="auto">
          <a:xfrm>
            <a:off x="5897087" y="1952149"/>
            <a:ext cx="1002030"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イ</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49" name="図 48" descr="C:\Users\hisashi708\Desktop\パパトン　水出しっぱなし　背景白.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081" y="2958341"/>
            <a:ext cx="3875132" cy="2723957"/>
          </a:xfrm>
          <a:prstGeom prst="rect">
            <a:avLst/>
          </a:prstGeom>
          <a:noFill/>
          <a:ln>
            <a:noFill/>
          </a:ln>
        </p:spPr>
      </p:pic>
      <p:pic>
        <p:nvPicPr>
          <p:cNvPr id="50" name="図 49" descr="C:\Users\hisashi708\Desktop\パパトン　水止める.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4435" y="3027998"/>
            <a:ext cx="3776146" cy="2654300"/>
          </a:xfrm>
          <a:prstGeom prst="rect">
            <a:avLst/>
          </a:prstGeom>
          <a:noFill/>
          <a:ln>
            <a:noFill/>
          </a:ln>
        </p:spPr>
      </p:pic>
      <p:sp>
        <p:nvSpPr>
          <p:cNvPr id="22" name="円/楕円 21"/>
          <p:cNvSpPr/>
          <p:nvPr/>
        </p:nvSpPr>
        <p:spPr>
          <a:xfrm>
            <a:off x="5222081" y="3027998"/>
            <a:ext cx="2400300" cy="2349500"/>
          </a:xfrm>
          <a:prstGeom prst="ellipse">
            <a:avLst/>
          </a:prstGeom>
          <a:noFill/>
          <a:ln w="127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grpSp>
        <p:nvGrpSpPr>
          <p:cNvPr id="27" name="グループ化 26"/>
          <p:cNvGrpSpPr/>
          <p:nvPr/>
        </p:nvGrpSpPr>
        <p:grpSpPr>
          <a:xfrm>
            <a:off x="987964" y="2785111"/>
            <a:ext cx="2390740" cy="2291750"/>
            <a:chOff x="1317285" y="2570480"/>
            <a:chExt cx="3187653" cy="3055667"/>
          </a:xfrm>
        </p:grpSpPr>
        <p:cxnSp>
          <p:nvCxnSpPr>
            <p:cNvPr id="24" name="直線コネクタ 23"/>
            <p:cNvCxnSpPr/>
            <p:nvPr/>
          </p:nvCxnSpPr>
          <p:spPr>
            <a:xfrm>
              <a:off x="1392709" y="2640965"/>
              <a:ext cx="3104255" cy="2869498"/>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flipV="1">
              <a:off x="1317285" y="2570480"/>
              <a:ext cx="3187653" cy="3055667"/>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2" name="テキスト ボックス 2">
            <a:extLst>
              <a:ext uri="{FF2B5EF4-FFF2-40B4-BE49-F238E27FC236}">
                <a16:creationId xmlns:a16="http://schemas.microsoft.com/office/drawing/2014/main" id="{322AD483-ED9A-44A0-9324-3345F9B01D64}"/>
              </a:ext>
            </a:extLst>
          </p:cNvPr>
          <p:cNvSpPr txBox="1">
            <a:spLocks noChangeArrowheads="1"/>
          </p:cNvSpPr>
          <p:nvPr/>
        </p:nvSpPr>
        <p:spPr bwMode="auto">
          <a:xfrm>
            <a:off x="2244883" y="1104257"/>
            <a:ext cx="5287677" cy="885825"/>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4125" b="1" kern="100" dirty="0">
                <a:latin typeface="BIZ UDPゴシック" panose="020B0400000000000000" pitchFamily="50" charset="-128"/>
                <a:ea typeface="BIZ UDPゴシック" panose="020B0400000000000000" pitchFamily="50" charset="-128"/>
                <a:cs typeface="Times New Roman" panose="02020603050405020304" pitchFamily="18" charset="0"/>
              </a:rPr>
              <a:t>どっちがいいこと？</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409487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descr="スポーツゲーム が含まれている画像&#10;&#10;自動的に生成された説明">
            <a:extLst>
              <a:ext uri="{FF2B5EF4-FFF2-40B4-BE49-F238E27FC236}">
                <a16:creationId xmlns:a16="http://schemas.microsoft.com/office/drawing/2014/main" id="{44AC4D38-76C5-4B27-B10F-C471B96A66B9}"/>
              </a:ext>
            </a:extLst>
          </p:cNvPr>
          <p:cNvPicPr>
            <a:picLocks noChangeAspect="1"/>
          </p:cNvPicPr>
          <p:nvPr/>
        </p:nvPicPr>
        <p:blipFill rotWithShape="1">
          <a:blip r:embed="rId3">
            <a:extLst>
              <a:ext uri="{28A0092B-C50C-407E-A947-70E740481C1C}">
                <a14:useLocalDpi xmlns:a14="http://schemas.microsoft.com/office/drawing/2010/main" val="0"/>
              </a:ext>
            </a:extLst>
          </a:blip>
          <a:srcRect l="3763" t="3148" r="3805" b="3148"/>
          <a:stretch/>
        </p:blipFill>
        <p:spPr>
          <a:xfrm>
            <a:off x="4812485" y="2535027"/>
            <a:ext cx="3171234" cy="3612369"/>
          </a:xfrm>
          <a:prstGeom prst="rect">
            <a:avLst/>
          </a:prstGeom>
        </p:spPr>
      </p:pic>
      <p:pic>
        <p:nvPicPr>
          <p:cNvPr id="8" name="図 7" descr="アイコン&#10;&#10;自動的に生成された説明">
            <a:extLst>
              <a:ext uri="{FF2B5EF4-FFF2-40B4-BE49-F238E27FC236}">
                <a16:creationId xmlns:a16="http://schemas.microsoft.com/office/drawing/2014/main" id="{F392D272-BBCB-4169-85CA-29FD551211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083" y="2529489"/>
            <a:ext cx="3309731" cy="3617907"/>
          </a:xfrm>
          <a:prstGeom prst="rect">
            <a:avLst/>
          </a:prstGeom>
        </p:spPr>
      </p:pic>
      <p:grpSp>
        <p:nvGrpSpPr>
          <p:cNvPr id="12" name="グループ化 11">
            <a:extLst>
              <a:ext uri="{FF2B5EF4-FFF2-40B4-BE49-F238E27FC236}">
                <a16:creationId xmlns:a16="http://schemas.microsoft.com/office/drawing/2014/main" id="{06F29C02-C909-421D-A0FB-9A861EA545CA}"/>
              </a:ext>
            </a:extLst>
          </p:cNvPr>
          <p:cNvGrpSpPr/>
          <p:nvPr/>
        </p:nvGrpSpPr>
        <p:grpSpPr>
          <a:xfrm>
            <a:off x="1372578" y="3365500"/>
            <a:ext cx="2390740" cy="2291750"/>
            <a:chOff x="1317285" y="2570480"/>
            <a:chExt cx="3187653" cy="3055667"/>
          </a:xfrm>
        </p:grpSpPr>
        <p:cxnSp>
          <p:nvCxnSpPr>
            <p:cNvPr id="13" name="直線コネクタ 12">
              <a:extLst>
                <a:ext uri="{FF2B5EF4-FFF2-40B4-BE49-F238E27FC236}">
                  <a16:creationId xmlns:a16="http://schemas.microsoft.com/office/drawing/2014/main" id="{8C376C84-85C4-437B-960D-3D7ECEE7E0D6}"/>
                </a:ext>
              </a:extLst>
            </p:cNvPr>
            <p:cNvCxnSpPr/>
            <p:nvPr/>
          </p:nvCxnSpPr>
          <p:spPr>
            <a:xfrm>
              <a:off x="1392709" y="2640965"/>
              <a:ext cx="3104255" cy="2869498"/>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A3CD47AC-9DC9-41BF-BBCD-3AC4C5F5DE19}"/>
                </a:ext>
              </a:extLst>
            </p:cNvPr>
            <p:cNvCxnSpPr/>
            <p:nvPr/>
          </p:nvCxnSpPr>
          <p:spPr>
            <a:xfrm flipV="1">
              <a:off x="1317285" y="2570480"/>
              <a:ext cx="3187653" cy="3055667"/>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円/楕円 10">
            <a:extLst>
              <a:ext uri="{FF2B5EF4-FFF2-40B4-BE49-F238E27FC236}">
                <a16:creationId xmlns:a16="http://schemas.microsoft.com/office/drawing/2014/main" id="{109266AE-57FD-4708-BFBB-929716A0EB4F}"/>
              </a:ext>
            </a:extLst>
          </p:cNvPr>
          <p:cNvSpPr/>
          <p:nvPr/>
        </p:nvSpPr>
        <p:spPr>
          <a:xfrm>
            <a:off x="5304871" y="3220987"/>
            <a:ext cx="2400300" cy="2349500"/>
          </a:xfrm>
          <a:prstGeom prst="ellipse">
            <a:avLst/>
          </a:prstGeom>
          <a:noFill/>
          <a:ln w="127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8" name="テキスト ボックス 2">
            <a:extLst>
              <a:ext uri="{FF2B5EF4-FFF2-40B4-BE49-F238E27FC236}">
                <a16:creationId xmlns:a16="http://schemas.microsoft.com/office/drawing/2014/main" id="{B0DF5895-AAA2-4617-8A76-CEC7C9442AC7}"/>
              </a:ext>
            </a:extLst>
          </p:cNvPr>
          <p:cNvSpPr txBox="1">
            <a:spLocks noChangeArrowheads="1"/>
          </p:cNvSpPr>
          <p:nvPr/>
        </p:nvSpPr>
        <p:spPr bwMode="auto">
          <a:xfrm>
            <a:off x="2067085" y="1952149"/>
            <a:ext cx="1181576"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ア</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9" name="テキスト ボックス 2">
            <a:extLst>
              <a:ext uri="{FF2B5EF4-FFF2-40B4-BE49-F238E27FC236}">
                <a16:creationId xmlns:a16="http://schemas.microsoft.com/office/drawing/2014/main" id="{A25BB8B2-CB54-4C99-BD62-04697787BD09}"/>
              </a:ext>
            </a:extLst>
          </p:cNvPr>
          <p:cNvSpPr txBox="1">
            <a:spLocks noChangeArrowheads="1"/>
          </p:cNvSpPr>
          <p:nvPr/>
        </p:nvSpPr>
        <p:spPr bwMode="auto">
          <a:xfrm>
            <a:off x="5897087" y="1952149"/>
            <a:ext cx="1002030"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イ</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20" name="テキスト ボックス 2">
            <a:extLst>
              <a:ext uri="{FF2B5EF4-FFF2-40B4-BE49-F238E27FC236}">
                <a16:creationId xmlns:a16="http://schemas.microsoft.com/office/drawing/2014/main" id="{DD2BB7D2-EF00-4046-BC61-AF5BD1BB412F}"/>
              </a:ext>
            </a:extLst>
          </p:cNvPr>
          <p:cNvSpPr txBox="1">
            <a:spLocks noChangeArrowheads="1"/>
          </p:cNvSpPr>
          <p:nvPr/>
        </p:nvSpPr>
        <p:spPr bwMode="auto">
          <a:xfrm>
            <a:off x="2244883" y="1104257"/>
            <a:ext cx="5287677" cy="885825"/>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4125" b="1" kern="100" dirty="0">
                <a:latin typeface="BIZ UDPゴシック" panose="020B0400000000000000" pitchFamily="50" charset="-128"/>
                <a:ea typeface="BIZ UDPゴシック" panose="020B0400000000000000" pitchFamily="50" charset="-128"/>
                <a:cs typeface="Times New Roman" panose="02020603050405020304" pitchFamily="18" charset="0"/>
              </a:rPr>
              <a:t>どっちがいいこと？</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629387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C:\Users\hisashi708\Desktop\冷蔵庫　あけっぱなし 背景白.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1844" y="2694321"/>
            <a:ext cx="3943422" cy="2963991"/>
          </a:xfrm>
          <a:prstGeom prst="rect">
            <a:avLst/>
          </a:prstGeom>
          <a:noFill/>
          <a:ln>
            <a:noFill/>
          </a:ln>
        </p:spPr>
      </p:pic>
      <p:pic>
        <p:nvPicPr>
          <p:cNvPr id="7" name="図 6" descr="C:\Users\hisashi708\Desktop\エコトン　あつい.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111" y="3915794"/>
            <a:ext cx="2134712" cy="1795382"/>
          </a:xfrm>
          <a:prstGeom prst="rect">
            <a:avLst/>
          </a:prstGeom>
          <a:noFill/>
          <a:ln>
            <a:noFill/>
          </a:ln>
        </p:spPr>
      </p:pic>
      <p:pic>
        <p:nvPicPr>
          <p:cNvPr id="8" name="図 7" descr="C:\Users\hisashi708\Desktop\宗像市学童\冷蔵庫閉まっている.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9215" y="2913287"/>
            <a:ext cx="2018824" cy="2745025"/>
          </a:xfrm>
          <a:prstGeom prst="rect">
            <a:avLst/>
          </a:prstGeom>
          <a:noFill/>
          <a:ln>
            <a:noFill/>
          </a:ln>
        </p:spPr>
      </p:pic>
      <p:grpSp>
        <p:nvGrpSpPr>
          <p:cNvPr id="2" name="グループ化 1"/>
          <p:cNvGrpSpPr/>
          <p:nvPr/>
        </p:nvGrpSpPr>
        <p:grpSpPr>
          <a:xfrm>
            <a:off x="5228185" y="3187229"/>
            <a:ext cx="2390740" cy="2291750"/>
            <a:chOff x="1317285" y="2570480"/>
            <a:chExt cx="3187653" cy="3055667"/>
          </a:xfrm>
        </p:grpSpPr>
        <p:cxnSp>
          <p:nvCxnSpPr>
            <p:cNvPr id="9" name="直線コネクタ 8"/>
            <p:cNvCxnSpPr/>
            <p:nvPr/>
          </p:nvCxnSpPr>
          <p:spPr>
            <a:xfrm>
              <a:off x="1392709" y="2640965"/>
              <a:ext cx="3104255" cy="2869498"/>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flipV="1">
              <a:off x="1317285" y="2570480"/>
              <a:ext cx="3187653" cy="3055667"/>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 name="円/楕円 10"/>
          <p:cNvSpPr/>
          <p:nvPr/>
        </p:nvSpPr>
        <p:spPr>
          <a:xfrm>
            <a:off x="913083" y="3111049"/>
            <a:ext cx="2400300" cy="2349500"/>
          </a:xfrm>
          <a:prstGeom prst="ellipse">
            <a:avLst/>
          </a:prstGeom>
          <a:noFill/>
          <a:ln w="127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7" name="テキスト ボックス 2">
            <a:extLst>
              <a:ext uri="{FF2B5EF4-FFF2-40B4-BE49-F238E27FC236}">
                <a16:creationId xmlns:a16="http://schemas.microsoft.com/office/drawing/2014/main" id="{F88E3627-7B1B-43C1-B208-2F60AEDA7724}"/>
              </a:ext>
            </a:extLst>
          </p:cNvPr>
          <p:cNvSpPr txBox="1">
            <a:spLocks noChangeArrowheads="1"/>
          </p:cNvSpPr>
          <p:nvPr/>
        </p:nvSpPr>
        <p:spPr bwMode="auto">
          <a:xfrm>
            <a:off x="2067085" y="1952149"/>
            <a:ext cx="1181576"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ア</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8" name="テキスト ボックス 2">
            <a:extLst>
              <a:ext uri="{FF2B5EF4-FFF2-40B4-BE49-F238E27FC236}">
                <a16:creationId xmlns:a16="http://schemas.microsoft.com/office/drawing/2014/main" id="{A345A00C-1217-4246-9578-2982C6275964}"/>
              </a:ext>
            </a:extLst>
          </p:cNvPr>
          <p:cNvSpPr txBox="1">
            <a:spLocks noChangeArrowheads="1"/>
          </p:cNvSpPr>
          <p:nvPr/>
        </p:nvSpPr>
        <p:spPr bwMode="auto">
          <a:xfrm>
            <a:off x="5897087" y="1952149"/>
            <a:ext cx="1002030"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イ</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3" name="テキスト ボックス 2">
            <a:extLst>
              <a:ext uri="{FF2B5EF4-FFF2-40B4-BE49-F238E27FC236}">
                <a16:creationId xmlns:a16="http://schemas.microsoft.com/office/drawing/2014/main" id="{12D80D35-AB0A-43D5-B0B5-592E6F5B54BF}"/>
              </a:ext>
            </a:extLst>
          </p:cNvPr>
          <p:cNvSpPr txBox="1">
            <a:spLocks noChangeArrowheads="1"/>
          </p:cNvSpPr>
          <p:nvPr/>
        </p:nvSpPr>
        <p:spPr bwMode="auto">
          <a:xfrm>
            <a:off x="2244883" y="1104257"/>
            <a:ext cx="5287677" cy="885825"/>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4125" b="1" kern="100" dirty="0">
                <a:latin typeface="BIZ UDPゴシック" panose="020B0400000000000000" pitchFamily="50" charset="-128"/>
                <a:ea typeface="BIZ UDPゴシック" panose="020B0400000000000000" pitchFamily="50" charset="-128"/>
                <a:cs typeface="Times New Roman" panose="02020603050405020304" pitchFamily="18" charset="0"/>
              </a:rPr>
              <a:t>どっちがいいこと？</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2896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descr="ミラー, 座る, モニター, コンピュータ が含まれている画像&#10;&#10;自動的に生成された説明">
            <a:extLst>
              <a:ext uri="{FF2B5EF4-FFF2-40B4-BE49-F238E27FC236}">
                <a16:creationId xmlns:a16="http://schemas.microsoft.com/office/drawing/2014/main" id="{B0606637-1512-4536-82CB-5708623D7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3981" y="2583498"/>
            <a:ext cx="3299163" cy="3299163"/>
          </a:xfrm>
          <a:prstGeom prst="rect">
            <a:avLst/>
          </a:prstGeom>
        </p:spPr>
      </p:pic>
      <p:grpSp>
        <p:nvGrpSpPr>
          <p:cNvPr id="25" name="グループ化 24">
            <a:extLst>
              <a:ext uri="{FF2B5EF4-FFF2-40B4-BE49-F238E27FC236}">
                <a16:creationId xmlns:a16="http://schemas.microsoft.com/office/drawing/2014/main" id="{252C38AD-0681-4506-BC9D-5108FD355BE0}"/>
              </a:ext>
            </a:extLst>
          </p:cNvPr>
          <p:cNvGrpSpPr/>
          <p:nvPr/>
        </p:nvGrpSpPr>
        <p:grpSpPr>
          <a:xfrm>
            <a:off x="323801" y="2754922"/>
            <a:ext cx="3299163" cy="3299163"/>
            <a:chOff x="323801" y="2754922"/>
            <a:chExt cx="3299163" cy="3299163"/>
          </a:xfrm>
        </p:grpSpPr>
        <p:pic>
          <p:nvPicPr>
            <p:cNvPr id="14" name="図 13" descr="ミラー, 座る, モニター, コンピュータ が含まれている画像&#10;&#10;自動的に生成された説明">
              <a:extLst>
                <a:ext uri="{FF2B5EF4-FFF2-40B4-BE49-F238E27FC236}">
                  <a16:creationId xmlns:a16="http://schemas.microsoft.com/office/drawing/2014/main" id="{24AF80B5-8823-4A11-A94D-7632BB409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01" y="2754922"/>
              <a:ext cx="3299163" cy="3299163"/>
            </a:xfrm>
            <a:prstGeom prst="rect">
              <a:avLst/>
            </a:prstGeom>
          </p:spPr>
        </p:pic>
        <p:grpSp>
          <p:nvGrpSpPr>
            <p:cNvPr id="24" name="グループ化 23">
              <a:extLst>
                <a:ext uri="{FF2B5EF4-FFF2-40B4-BE49-F238E27FC236}">
                  <a16:creationId xmlns:a16="http://schemas.microsoft.com/office/drawing/2014/main" id="{41BCC3E5-1E88-4CFA-B32D-1998A6C8DD01}"/>
                </a:ext>
              </a:extLst>
            </p:cNvPr>
            <p:cNvGrpSpPr/>
            <p:nvPr/>
          </p:nvGrpSpPr>
          <p:grpSpPr>
            <a:xfrm>
              <a:off x="1863758" y="3259015"/>
              <a:ext cx="821066" cy="1101970"/>
              <a:chOff x="1863758" y="3259015"/>
              <a:chExt cx="821066" cy="1101970"/>
            </a:xfrm>
          </p:grpSpPr>
          <p:sp>
            <p:nvSpPr>
              <p:cNvPr id="19" name="フリーフォーム: 図形 18">
                <a:extLst>
                  <a:ext uri="{FF2B5EF4-FFF2-40B4-BE49-F238E27FC236}">
                    <a16:creationId xmlns:a16="http://schemas.microsoft.com/office/drawing/2014/main" id="{56CDB0D9-2A9B-4534-B5C8-53C46A72D95F}"/>
                  </a:ext>
                </a:extLst>
              </p:cNvPr>
              <p:cNvSpPr/>
              <p:nvPr/>
            </p:nvSpPr>
            <p:spPr>
              <a:xfrm>
                <a:off x="1957754" y="3375972"/>
                <a:ext cx="152400" cy="131478"/>
              </a:xfrm>
              <a:custGeom>
                <a:avLst/>
                <a:gdLst>
                  <a:gd name="connsiteX0" fmla="*/ 0 w 152400"/>
                  <a:gd name="connsiteY0" fmla="*/ 117505 h 131478"/>
                  <a:gd name="connsiteX1" fmla="*/ 46892 w 152400"/>
                  <a:gd name="connsiteY1" fmla="*/ 274 h 131478"/>
                  <a:gd name="connsiteX2" fmla="*/ 117231 w 152400"/>
                  <a:gd name="connsiteY2" fmla="*/ 23720 h 131478"/>
                  <a:gd name="connsiteX3" fmla="*/ 128954 w 152400"/>
                  <a:gd name="connsiteY3" fmla="*/ 58890 h 131478"/>
                  <a:gd name="connsiteX4" fmla="*/ 152400 w 152400"/>
                  <a:gd name="connsiteY4" fmla="*/ 117505 h 131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31478" extrusionOk="0">
                    <a:moveTo>
                      <a:pt x="0" y="117505"/>
                    </a:moveTo>
                    <a:cubicBezTo>
                      <a:pt x="-467" y="102455"/>
                      <a:pt x="-4379" y="1800"/>
                      <a:pt x="46892" y="274"/>
                    </a:cubicBezTo>
                    <a:cubicBezTo>
                      <a:pt x="70595" y="-1650"/>
                      <a:pt x="94805" y="11991"/>
                      <a:pt x="117231" y="23720"/>
                    </a:cubicBezTo>
                    <a:cubicBezTo>
                      <a:pt x="121284" y="37863"/>
                      <a:pt x="125643" y="45413"/>
                      <a:pt x="128954" y="58890"/>
                    </a:cubicBezTo>
                    <a:cubicBezTo>
                      <a:pt x="143707" y="130573"/>
                      <a:pt x="121393" y="151442"/>
                      <a:pt x="152400" y="117505"/>
                    </a:cubicBezTo>
                  </a:path>
                </a:pathLst>
              </a:custGeom>
              <a:noFill/>
              <a:ln w="28575">
                <a:solidFill>
                  <a:schemeClr val="accent2"/>
                </a:solidFill>
                <a:extLst>
                  <a:ext uri="{C807C97D-BFC1-408E-A445-0C87EB9F89A2}">
                    <ask:lineSketchStyleProps xmlns:ask="http://schemas.microsoft.com/office/drawing/2018/sketchyshapes" sd="2408737876">
                      <a:custGeom>
                        <a:avLst/>
                        <a:gdLst>
                          <a:gd name="connsiteX0" fmla="*/ 0 w 152400"/>
                          <a:gd name="connsiteY0" fmla="*/ 117505 h 131478"/>
                          <a:gd name="connsiteX1" fmla="*/ 46892 w 152400"/>
                          <a:gd name="connsiteY1" fmla="*/ 274 h 131478"/>
                          <a:gd name="connsiteX2" fmla="*/ 117231 w 152400"/>
                          <a:gd name="connsiteY2" fmla="*/ 23720 h 131478"/>
                          <a:gd name="connsiteX3" fmla="*/ 128954 w 152400"/>
                          <a:gd name="connsiteY3" fmla="*/ 58890 h 131478"/>
                          <a:gd name="connsiteX4" fmla="*/ 152400 w 152400"/>
                          <a:gd name="connsiteY4" fmla="*/ 117505 h 131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31478">
                            <a:moveTo>
                              <a:pt x="0" y="117505"/>
                            </a:moveTo>
                            <a:cubicBezTo>
                              <a:pt x="2302" y="101387"/>
                              <a:pt x="-757" y="5568"/>
                              <a:pt x="46892" y="274"/>
                            </a:cubicBezTo>
                            <a:cubicBezTo>
                              <a:pt x="71455" y="-2455"/>
                              <a:pt x="93785" y="15905"/>
                              <a:pt x="117231" y="23720"/>
                            </a:cubicBezTo>
                            <a:cubicBezTo>
                              <a:pt x="121139" y="35443"/>
                              <a:pt x="126273" y="46827"/>
                              <a:pt x="128954" y="58890"/>
                            </a:cubicBezTo>
                            <a:cubicBezTo>
                              <a:pt x="145030" y="131234"/>
                              <a:pt x="123069" y="146836"/>
                              <a:pt x="152400" y="117505"/>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図形 19">
                <a:extLst>
                  <a:ext uri="{FF2B5EF4-FFF2-40B4-BE49-F238E27FC236}">
                    <a16:creationId xmlns:a16="http://schemas.microsoft.com/office/drawing/2014/main" id="{BB978785-4010-4734-8A31-52E5148DA209}"/>
                  </a:ext>
                </a:extLst>
              </p:cNvPr>
              <p:cNvSpPr/>
              <p:nvPr/>
            </p:nvSpPr>
            <p:spPr>
              <a:xfrm>
                <a:off x="2215662" y="3364523"/>
                <a:ext cx="187632" cy="128954"/>
              </a:xfrm>
              <a:custGeom>
                <a:avLst/>
                <a:gdLst>
                  <a:gd name="connsiteX0" fmla="*/ 0 w 187632"/>
                  <a:gd name="connsiteY0" fmla="*/ 105508 h 128954"/>
                  <a:gd name="connsiteX1" fmla="*/ 58615 w 187632"/>
                  <a:gd name="connsiteY1" fmla="*/ 11723 h 128954"/>
                  <a:gd name="connsiteX2" fmla="*/ 105507 w 187632"/>
                  <a:gd name="connsiteY2" fmla="*/ 0 h 128954"/>
                  <a:gd name="connsiteX3" fmla="*/ 140676 w 187632"/>
                  <a:gd name="connsiteY3" fmla="*/ 11723 h 128954"/>
                  <a:gd name="connsiteX4" fmla="*/ 164123 w 187632"/>
                  <a:gd name="connsiteY4" fmla="*/ 35169 h 128954"/>
                  <a:gd name="connsiteX5" fmla="*/ 187569 w 187632"/>
                  <a:gd name="connsiteY5" fmla="*/ 128954 h 128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632" h="128954" extrusionOk="0">
                    <a:moveTo>
                      <a:pt x="0" y="105508"/>
                    </a:moveTo>
                    <a:cubicBezTo>
                      <a:pt x="16270" y="66790"/>
                      <a:pt x="21670" y="33498"/>
                      <a:pt x="58615" y="11723"/>
                    </a:cubicBezTo>
                    <a:cubicBezTo>
                      <a:pt x="72598" y="3057"/>
                      <a:pt x="89201" y="3548"/>
                      <a:pt x="105507" y="0"/>
                    </a:cubicBezTo>
                    <a:cubicBezTo>
                      <a:pt x="116887" y="3584"/>
                      <a:pt x="130974" y="6805"/>
                      <a:pt x="140676" y="11723"/>
                    </a:cubicBezTo>
                    <a:cubicBezTo>
                      <a:pt x="150267" y="16745"/>
                      <a:pt x="160544" y="25605"/>
                      <a:pt x="164123" y="35169"/>
                    </a:cubicBezTo>
                    <a:cubicBezTo>
                      <a:pt x="189815" y="87216"/>
                      <a:pt x="187801" y="89396"/>
                      <a:pt x="187569" y="128954"/>
                    </a:cubicBezTo>
                  </a:path>
                </a:pathLst>
              </a:custGeom>
              <a:noFill/>
              <a:ln w="28575">
                <a:solidFill>
                  <a:schemeClr val="accent2"/>
                </a:solidFill>
                <a:extLst>
                  <a:ext uri="{C807C97D-BFC1-408E-A445-0C87EB9F89A2}">
                    <ask:lineSketchStyleProps xmlns:ask="http://schemas.microsoft.com/office/drawing/2018/sketchyshapes" sd="1800755935">
                      <a:custGeom>
                        <a:avLst/>
                        <a:gdLst>
                          <a:gd name="connsiteX0" fmla="*/ 0 w 187632"/>
                          <a:gd name="connsiteY0" fmla="*/ 105508 h 128954"/>
                          <a:gd name="connsiteX1" fmla="*/ 58615 w 187632"/>
                          <a:gd name="connsiteY1" fmla="*/ 11723 h 128954"/>
                          <a:gd name="connsiteX2" fmla="*/ 105507 w 187632"/>
                          <a:gd name="connsiteY2" fmla="*/ 0 h 128954"/>
                          <a:gd name="connsiteX3" fmla="*/ 140676 w 187632"/>
                          <a:gd name="connsiteY3" fmla="*/ 11723 h 128954"/>
                          <a:gd name="connsiteX4" fmla="*/ 164123 w 187632"/>
                          <a:gd name="connsiteY4" fmla="*/ 35169 h 128954"/>
                          <a:gd name="connsiteX5" fmla="*/ 187569 w 187632"/>
                          <a:gd name="connsiteY5" fmla="*/ 128954 h 128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632" h="128954">
                            <a:moveTo>
                              <a:pt x="0" y="105508"/>
                            </a:moveTo>
                            <a:cubicBezTo>
                              <a:pt x="15486" y="66792"/>
                              <a:pt x="19688" y="33967"/>
                              <a:pt x="58615" y="11723"/>
                            </a:cubicBezTo>
                            <a:cubicBezTo>
                              <a:pt x="72604" y="3729"/>
                              <a:pt x="89876" y="3908"/>
                              <a:pt x="105507" y="0"/>
                            </a:cubicBezTo>
                            <a:cubicBezTo>
                              <a:pt x="117230" y="3908"/>
                              <a:pt x="130080" y="5365"/>
                              <a:pt x="140676" y="11723"/>
                            </a:cubicBezTo>
                            <a:cubicBezTo>
                              <a:pt x="150154" y="17410"/>
                              <a:pt x="159180" y="25283"/>
                              <a:pt x="164123" y="35169"/>
                            </a:cubicBezTo>
                            <a:cubicBezTo>
                              <a:pt x="190040" y="87003"/>
                              <a:pt x="187569" y="88990"/>
                              <a:pt x="187569" y="128954"/>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図形 20">
                <a:extLst>
                  <a:ext uri="{FF2B5EF4-FFF2-40B4-BE49-F238E27FC236}">
                    <a16:creationId xmlns:a16="http://schemas.microsoft.com/office/drawing/2014/main" id="{2195CACF-8D97-4801-98F5-BBEE78A2EB8A}"/>
                  </a:ext>
                </a:extLst>
              </p:cNvPr>
              <p:cNvSpPr/>
              <p:nvPr/>
            </p:nvSpPr>
            <p:spPr>
              <a:xfrm>
                <a:off x="2039815" y="3598985"/>
                <a:ext cx="304800" cy="157114"/>
              </a:xfrm>
              <a:custGeom>
                <a:avLst/>
                <a:gdLst>
                  <a:gd name="connsiteX0" fmla="*/ 0 w 304800"/>
                  <a:gd name="connsiteY0" fmla="*/ 58615 h 157114"/>
                  <a:gd name="connsiteX1" fmla="*/ 23447 w 304800"/>
                  <a:gd name="connsiteY1" fmla="*/ 117230 h 157114"/>
                  <a:gd name="connsiteX2" fmla="*/ 199293 w 304800"/>
                  <a:gd name="connsiteY2" fmla="*/ 128953 h 157114"/>
                  <a:gd name="connsiteX3" fmla="*/ 222739 w 304800"/>
                  <a:gd name="connsiteY3" fmla="*/ 93784 h 157114"/>
                  <a:gd name="connsiteX4" fmla="*/ 257908 w 304800"/>
                  <a:gd name="connsiteY4" fmla="*/ 58615 h 157114"/>
                  <a:gd name="connsiteX5" fmla="*/ 304800 w 304800"/>
                  <a:gd name="connsiteY5" fmla="*/ 0 h 15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114" extrusionOk="0">
                    <a:moveTo>
                      <a:pt x="0" y="58615"/>
                    </a:moveTo>
                    <a:cubicBezTo>
                      <a:pt x="8126" y="80260"/>
                      <a:pt x="12242" y="102232"/>
                      <a:pt x="23447" y="117230"/>
                    </a:cubicBezTo>
                    <a:cubicBezTo>
                      <a:pt x="75677" y="193338"/>
                      <a:pt x="101753" y="141424"/>
                      <a:pt x="199293" y="128953"/>
                    </a:cubicBezTo>
                    <a:cubicBezTo>
                      <a:pt x="207813" y="116624"/>
                      <a:pt x="215065" y="102924"/>
                      <a:pt x="222739" y="93784"/>
                    </a:cubicBezTo>
                    <a:cubicBezTo>
                      <a:pt x="232741" y="80493"/>
                      <a:pt x="248621" y="73413"/>
                      <a:pt x="257908" y="58615"/>
                    </a:cubicBezTo>
                    <a:cubicBezTo>
                      <a:pt x="302584" y="-9343"/>
                      <a:pt x="257629" y="23864"/>
                      <a:pt x="304800" y="0"/>
                    </a:cubicBezTo>
                  </a:path>
                </a:pathLst>
              </a:custGeom>
              <a:noFill/>
              <a:ln w="28575">
                <a:solidFill>
                  <a:schemeClr val="accent2"/>
                </a:solidFill>
                <a:extLst>
                  <a:ext uri="{C807C97D-BFC1-408E-A445-0C87EB9F89A2}">
                    <ask:lineSketchStyleProps xmlns:ask="http://schemas.microsoft.com/office/drawing/2018/sketchyshapes" sd="526824818">
                      <a:custGeom>
                        <a:avLst/>
                        <a:gdLst>
                          <a:gd name="connsiteX0" fmla="*/ 0 w 304800"/>
                          <a:gd name="connsiteY0" fmla="*/ 58615 h 157114"/>
                          <a:gd name="connsiteX1" fmla="*/ 23447 w 304800"/>
                          <a:gd name="connsiteY1" fmla="*/ 117230 h 157114"/>
                          <a:gd name="connsiteX2" fmla="*/ 199293 w 304800"/>
                          <a:gd name="connsiteY2" fmla="*/ 128953 h 157114"/>
                          <a:gd name="connsiteX3" fmla="*/ 222739 w 304800"/>
                          <a:gd name="connsiteY3" fmla="*/ 93784 h 157114"/>
                          <a:gd name="connsiteX4" fmla="*/ 257908 w 304800"/>
                          <a:gd name="connsiteY4" fmla="*/ 58615 h 157114"/>
                          <a:gd name="connsiteX5" fmla="*/ 304800 w 304800"/>
                          <a:gd name="connsiteY5" fmla="*/ 0 h 15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114">
                            <a:moveTo>
                              <a:pt x="0" y="58615"/>
                            </a:moveTo>
                            <a:cubicBezTo>
                              <a:pt x="7816" y="78153"/>
                              <a:pt x="12294" y="99385"/>
                              <a:pt x="23447" y="117230"/>
                            </a:cubicBezTo>
                            <a:cubicBezTo>
                              <a:pt x="68872" y="189909"/>
                              <a:pt x="109243" y="143962"/>
                              <a:pt x="199293" y="128953"/>
                            </a:cubicBezTo>
                            <a:cubicBezTo>
                              <a:pt x="207108" y="117230"/>
                              <a:pt x="213719" y="104608"/>
                              <a:pt x="222739" y="93784"/>
                            </a:cubicBezTo>
                            <a:cubicBezTo>
                              <a:pt x="233353" y="81048"/>
                              <a:pt x="248272" y="72106"/>
                              <a:pt x="257908" y="58615"/>
                            </a:cubicBezTo>
                            <a:cubicBezTo>
                              <a:pt x="303497" y="-5210"/>
                              <a:pt x="256605" y="24097"/>
                              <a:pt x="304800" y="0"/>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図形 21">
                <a:extLst>
                  <a:ext uri="{FF2B5EF4-FFF2-40B4-BE49-F238E27FC236}">
                    <a16:creationId xmlns:a16="http://schemas.microsoft.com/office/drawing/2014/main" id="{AE6C1983-80E9-456C-99B5-D20970FB8E7E}"/>
                  </a:ext>
                </a:extLst>
              </p:cNvPr>
              <p:cNvSpPr/>
              <p:nvPr/>
            </p:nvSpPr>
            <p:spPr>
              <a:xfrm>
                <a:off x="1863758" y="3259015"/>
                <a:ext cx="644980" cy="679939"/>
              </a:xfrm>
              <a:custGeom>
                <a:avLst/>
                <a:gdLst>
                  <a:gd name="connsiteX0" fmla="*/ 445688 w 644980"/>
                  <a:gd name="connsiteY0" fmla="*/ 679939 h 679939"/>
                  <a:gd name="connsiteX1" fmla="*/ 387073 w 644980"/>
                  <a:gd name="connsiteY1" fmla="*/ 656493 h 679939"/>
                  <a:gd name="connsiteX2" fmla="*/ 328457 w 644980"/>
                  <a:gd name="connsiteY2" fmla="*/ 644770 h 679939"/>
                  <a:gd name="connsiteX3" fmla="*/ 246396 w 644980"/>
                  <a:gd name="connsiteY3" fmla="*/ 586154 h 679939"/>
                  <a:gd name="connsiteX4" fmla="*/ 117442 w 644980"/>
                  <a:gd name="connsiteY4" fmla="*/ 445477 h 679939"/>
                  <a:gd name="connsiteX5" fmla="*/ 23657 w 644980"/>
                  <a:gd name="connsiteY5" fmla="*/ 269631 h 679939"/>
                  <a:gd name="connsiteX6" fmla="*/ 11934 w 644980"/>
                  <a:gd name="connsiteY6" fmla="*/ 187570 h 679939"/>
                  <a:gd name="connsiteX7" fmla="*/ 211 w 644980"/>
                  <a:gd name="connsiteY7" fmla="*/ 128954 h 679939"/>
                  <a:gd name="connsiteX8" fmla="*/ 70550 w 644980"/>
                  <a:gd name="connsiteY8" fmla="*/ 11723 h 679939"/>
                  <a:gd name="connsiteX9" fmla="*/ 105719 w 644980"/>
                  <a:gd name="connsiteY9" fmla="*/ 0 h 679939"/>
                  <a:gd name="connsiteX10" fmla="*/ 422242 w 644980"/>
                  <a:gd name="connsiteY10" fmla="*/ 11723 h 679939"/>
                  <a:gd name="connsiteX11" fmla="*/ 516027 w 644980"/>
                  <a:gd name="connsiteY11" fmla="*/ 35170 h 679939"/>
                  <a:gd name="connsiteX12" fmla="*/ 574642 w 644980"/>
                  <a:gd name="connsiteY12" fmla="*/ 70339 h 679939"/>
                  <a:gd name="connsiteX13" fmla="*/ 621534 w 644980"/>
                  <a:gd name="connsiteY13" fmla="*/ 175847 h 679939"/>
                  <a:gd name="connsiteX14" fmla="*/ 633257 w 644980"/>
                  <a:gd name="connsiteY14" fmla="*/ 211016 h 679939"/>
                  <a:gd name="connsiteX15" fmla="*/ 644980 w 644980"/>
                  <a:gd name="connsiteY15" fmla="*/ 246185 h 679939"/>
                  <a:gd name="connsiteX16" fmla="*/ 633257 w 644980"/>
                  <a:gd name="connsiteY16" fmla="*/ 480647 h 679939"/>
                  <a:gd name="connsiteX17" fmla="*/ 621534 w 644980"/>
                  <a:gd name="connsiteY17" fmla="*/ 527539 h 679939"/>
                  <a:gd name="connsiteX18" fmla="*/ 598088 w 644980"/>
                  <a:gd name="connsiteY18" fmla="*/ 562708 h 679939"/>
                  <a:gd name="connsiteX19" fmla="*/ 492580 w 644980"/>
                  <a:gd name="connsiteY19" fmla="*/ 609600 h 679939"/>
                  <a:gd name="connsiteX20" fmla="*/ 457411 w 644980"/>
                  <a:gd name="connsiteY20" fmla="*/ 621323 h 679939"/>
                  <a:gd name="connsiteX21" fmla="*/ 328457 w 644980"/>
                  <a:gd name="connsiteY21" fmla="*/ 621323 h 67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44980" h="679939" extrusionOk="0">
                    <a:moveTo>
                      <a:pt x="445688" y="679939"/>
                    </a:moveTo>
                    <a:cubicBezTo>
                      <a:pt x="424374" y="675080"/>
                      <a:pt x="406561" y="661262"/>
                      <a:pt x="387073" y="656493"/>
                    </a:cubicBezTo>
                    <a:cubicBezTo>
                      <a:pt x="366677" y="650692"/>
                      <a:pt x="348546" y="654811"/>
                      <a:pt x="328457" y="644770"/>
                    </a:cubicBezTo>
                    <a:cubicBezTo>
                      <a:pt x="317389" y="640298"/>
                      <a:pt x="248465" y="587439"/>
                      <a:pt x="246396" y="586154"/>
                    </a:cubicBezTo>
                    <a:cubicBezTo>
                      <a:pt x="203347" y="543488"/>
                      <a:pt x="158713" y="486847"/>
                      <a:pt x="117442" y="445477"/>
                    </a:cubicBezTo>
                    <a:cubicBezTo>
                      <a:pt x="82207" y="400085"/>
                      <a:pt x="46749" y="314534"/>
                      <a:pt x="23657" y="269631"/>
                    </a:cubicBezTo>
                    <a:cubicBezTo>
                      <a:pt x="23696" y="240155"/>
                      <a:pt x="12521" y="212605"/>
                      <a:pt x="11934" y="187570"/>
                    </a:cubicBezTo>
                    <a:cubicBezTo>
                      <a:pt x="9431" y="167962"/>
                      <a:pt x="729" y="148907"/>
                      <a:pt x="211" y="128954"/>
                    </a:cubicBezTo>
                    <a:cubicBezTo>
                      <a:pt x="2562" y="69700"/>
                      <a:pt x="33467" y="44997"/>
                      <a:pt x="70550" y="11723"/>
                    </a:cubicBezTo>
                    <a:cubicBezTo>
                      <a:pt x="80956" y="3015"/>
                      <a:pt x="94377" y="3362"/>
                      <a:pt x="105719" y="0"/>
                    </a:cubicBezTo>
                    <a:cubicBezTo>
                      <a:pt x="196079" y="3733"/>
                      <a:pt x="319788" y="5365"/>
                      <a:pt x="422242" y="11723"/>
                    </a:cubicBezTo>
                    <a:cubicBezTo>
                      <a:pt x="454347" y="14476"/>
                      <a:pt x="516027" y="35170"/>
                      <a:pt x="516027" y="35170"/>
                    </a:cubicBezTo>
                    <a:cubicBezTo>
                      <a:pt x="534792" y="46070"/>
                      <a:pt x="557316" y="57900"/>
                      <a:pt x="574642" y="70339"/>
                    </a:cubicBezTo>
                    <a:cubicBezTo>
                      <a:pt x="600808" y="91770"/>
                      <a:pt x="611060" y="146603"/>
                      <a:pt x="621534" y="175847"/>
                    </a:cubicBezTo>
                    <a:cubicBezTo>
                      <a:pt x="626436" y="190083"/>
                      <a:pt x="629218" y="199292"/>
                      <a:pt x="633257" y="211016"/>
                    </a:cubicBezTo>
                    <a:cubicBezTo>
                      <a:pt x="640006" y="222986"/>
                      <a:pt x="639044" y="235491"/>
                      <a:pt x="644980" y="246185"/>
                    </a:cubicBezTo>
                    <a:cubicBezTo>
                      <a:pt x="646748" y="327858"/>
                      <a:pt x="644271" y="394377"/>
                      <a:pt x="633257" y="480647"/>
                    </a:cubicBezTo>
                    <a:cubicBezTo>
                      <a:pt x="632678" y="496305"/>
                      <a:pt x="626571" y="514182"/>
                      <a:pt x="621534" y="527539"/>
                    </a:cubicBezTo>
                    <a:cubicBezTo>
                      <a:pt x="616011" y="539955"/>
                      <a:pt x="608527" y="552146"/>
                      <a:pt x="598088" y="562708"/>
                    </a:cubicBezTo>
                    <a:cubicBezTo>
                      <a:pt x="568788" y="587911"/>
                      <a:pt x="527030" y="604125"/>
                      <a:pt x="492580" y="609600"/>
                    </a:cubicBezTo>
                    <a:cubicBezTo>
                      <a:pt x="481410" y="614844"/>
                      <a:pt x="469201" y="622020"/>
                      <a:pt x="457411" y="621323"/>
                    </a:cubicBezTo>
                    <a:cubicBezTo>
                      <a:pt x="437137" y="626788"/>
                      <a:pt x="369116" y="629576"/>
                      <a:pt x="328457" y="621323"/>
                    </a:cubicBezTo>
                  </a:path>
                </a:pathLst>
              </a:custGeom>
              <a:noFill/>
              <a:ln w="28575">
                <a:solidFill>
                  <a:schemeClr val="accent2"/>
                </a:solidFill>
                <a:extLst>
                  <a:ext uri="{C807C97D-BFC1-408E-A445-0C87EB9F89A2}">
                    <ask:lineSketchStyleProps xmlns:ask="http://schemas.microsoft.com/office/drawing/2018/sketchyshapes" sd="4056174829">
                      <a:custGeom>
                        <a:avLst/>
                        <a:gdLst>
                          <a:gd name="connsiteX0" fmla="*/ 445688 w 644980"/>
                          <a:gd name="connsiteY0" fmla="*/ 679939 h 679939"/>
                          <a:gd name="connsiteX1" fmla="*/ 387073 w 644980"/>
                          <a:gd name="connsiteY1" fmla="*/ 656493 h 679939"/>
                          <a:gd name="connsiteX2" fmla="*/ 328457 w 644980"/>
                          <a:gd name="connsiteY2" fmla="*/ 644770 h 679939"/>
                          <a:gd name="connsiteX3" fmla="*/ 246396 w 644980"/>
                          <a:gd name="connsiteY3" fmla="*/ 586154 h 679939"/>
                          <a:gd name="connsiteX4" fmla="*/ 117442 w 644980"/>
                          <a:gd name="connsiteY4" fmla="*/ 445477 h 679939"/>
                          <a:gd name="connsiteX5" fmla="*/ 23657 w 644980"/>
                          <a:gd name="connsiteY5" fmla="*/ 269631 h 679939"/>
                          <a:gd name="connsiteX6" fmla="*/ 11934 w 644980"/>
                          <a:gd name="connsiteY6" fmla="*/ 187570 h 679939"/>
                          <a:gd name="connsiteX7" fmla="*/ 211 w 644980"/>
                          <a:gd name="connsiteY7" fmla="*/ 128954 h 679939"/>
                          <a:gd name="connsiteX8" fmla="*/ 70550 w 644980"/>
                          <a:gd name="connsiteY8" fmla="*/ 11723 h 679939"/>
                          <a:gd name="connsiteX9" fmla="*/ 105719 w 644980"/>
                          <a:gd name="connsiteY9" fmla="*/ 0 h 679939"/>
                          <a:gd name="connsiteX10" fmla="*/ 422242 w 644980"/>
                          <a:gd name="connsiteY10" fmla="*/ 11723 h 679939"/>
                          <a:gd name="connsiteX11" fmla="*/ 516027 w 644980"/>
                          <a:gd name="connsiteY11" fmla="*/ 35170 h 679939"/>
                          <a:gd name="connsiteX12" fmla="*/ 574642 w 644980"/>
                          <a:gd name="connsiteY12" fmla="*/ 70339 h 679939"/>
                          <a:gd name="connsiteX13" fmla="*/ 621534 w 644980"/>
                          <a:gd name="connsiteY13" fmla="*/ 175847 h 679939"/>
                          <a:gd name="connsiteX14" fmla="*/ 633257 w 644980"/>
                          <a:gd name="connsiteY14" fmla="*/ 211016 h 679939"/>
                          <a:gd name="connsiteX15" fmla="*/ 644980 w 644980"/>
                          <a:gd name="connsiteY15" fmla="*/ 246185 h 679939"/>
                          <a:gd name="connsiteX16" fmla="*/ 633257 w 644980"/>
                          <a:gd name="connsiteY16" fmla="*/ 480647 h 679939"/>
                          <a:gd name="connsiteX17" fmla="*/ 621534 w 644980"/>
                          <a:gd name="connsiteY17" fmla="*/ 527539 h 679939"/>
                          <a:gd name="connsiteX18" fmla="*/ 598088 w 644980"/>
                          <a:gd name="connsiteY18" fmla="*/ 562708 h 679939"/>
                          <a:gd name="connsiteX19" fmla="*/ 492580 w 644980"/>
                          <a:gd name="connsiteY19" fmla="*/ 609600 h 679939"/>
                          <a:gd name="connsiteX20" fmla="*/ 457411 w 644980"/>
                          <a:gd name="connsiteY20" fmla="*/ 621323 h 679939"/>
                          <a:gd name="connsiteX21" fmla="*/ 328457 w 644980"/>
                          <a:gd name="connsiteY21" fmla="*/ 621323 h 67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44980" h="679939">
                            <a:moveTo>
                              <a:pt x="445688" y="679939"/>
                            </a:moveTo>
                            <a:cubicBezTo>
                              <a:pt x="426150" y="672124"/>
                              <a:pt x="407229" y="662540"/>
                              <a:pt x="387073" y="656493"/>
                            </a:cubicBezTo>
                            <a:cubicBezTo>
                              <a:pt x="367988" y="650767"/>
                              <a:pt x="347114" y="651766"/>
                              <a:pt x="328457" y="644770"/>
                            </a:cubicBezTo>
                            <a:cubicBezTo>
                              <a:pt x="317611" y="640703"/>
                              <a:pt x="248286" y="587872"/>
                              <a:pt x="246396" y="586154"/>
                            </a:cubicBezTo>
                            <a:cubicBezTo>
                              <a:pt x="201857" y="545664"/>
                              <a:pt x="152785" y="495968"/>
                              <a:pt x="117442" y="445477"/>
                            </a:cubicBezTo>
                            <a:cubicBezTo>
                              <a:pt x="83815" y="397437"/>
                              <a:pt x="46407" y="315131"/>
                              <a:pt x="23657" y="269631"/>
                            </a:cubicBezTo>
                            <a:cubicBezTo>
                              <a:pt x="19749" y="242277"/>
                              <a:pt x="16477" y="214825"/>
                              <a:pt x="11934" y="187570"/>
                            </a:cubicBezTo>
                            <a:cubicBezTo>
                              <a:pt x="8658" y="167916"/>
                              <a:pt x="-1593" y="148798"/>
                              <a:pt x="211" y="128954"/>
                            </a:cubicBezTo>
                            <a:cubicBezTo>
                              <a:pt x="4976" y="76543"/>
                              <a:pt x="29143" y="41299"/>
                              <a:pt x="70550" y="11723"/>
                            </a:cubicBezTo>
                            <a:cubicBezTo>
                              <a:pt x="80605" y="4541"/>
                              <a:pt x="93996" y="3908"/>
                              <a:pt x="105719" y="0"/>
                            </a:cubicBezTo>
                            <a:cubicBezTo>
                              <a:pt x="211227" y="3908"/>
                              <a:pt x="317048" y="2706"/>
                              <a:pt x="422242" y="11723"/>
                            </a:cubicBezTo>
                            <a:cubicBezTo>
                              <a:pt x="454348" y="14475"/>
                              <a:pt x="516027" y="35170"/>
                              <a:pt x="516027" y="35170"/>
                            </a:cubicBezTo>
                            <a:cubicBezTo>
                              <a:pt x="535565" y="46893"/>
                              <a:pt x="557342" y="55510"/>
                              <a:pt x="574642" y="70339"/>
                            </a:cubicBezTo>
                            <a:cubicBezTo>
                              <a:pt x="600651" y="92632"/>
                              <a:pt x="613185" y="150799"/>
                              <a:pt x="621534" y="175847"/>
                            </a:cubicBezTo>
                            <a:lnTo>
                              <a:pt x="633257" y="211016"/>
                            </a:lnTo>
                            <a:lnTo>
                              <a:pt x="644980" y="246185"/>
                            </a:lnTo>
                            <a:cubicBezTo>
                              <a:pt x="641072" y="324339"/>
                              <a:pt x="639755" y="402666"/>
                              <a:pt x="633257" y="480647"/>
                            </a:cubicBezTo>
                            <a:cubicBezTo>
                              <a:pt x="631919" y="496703"/>
                              <a:pt x="627881" y="512730"/>
                              <a:pt x="621534" y="527539"/>
                            </a:cubicBezTo>
                            <a:cubicBezTo>
                              <a:pt x="615984" y="540489"/>
                              <a:pt x="608051" y="552745"/>
                              <a:pt x="598088" y="562708"/>
                            </a:cubicBezTo>
                            <a:cubicBezTo>
                              <a:pt x="570221" y="590575"/>
                              <a:pt x="527404" y="597992"/>
                              <a:pt x="492580" y="609600"/>
                            </a:cubicBezTo>
                            <a:cubicBezTo>
                              <a:pt x="480857" y="613508"/>
                              <a:pt x="469768" y="621323"/>
                              <a:pt x="457411" y="621323"/>
                            </a:cubicBezTo>
                            <a:lnTo>
                              <a:pt x="328457" y="621323"/>
                            </a:ln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図形 22">
                <a:extLst>
                  <a:ext uri="{FF2B5EF4-FFF2-40B4-BE49-F238E27FC236}">
                    <a16:creationId xmlns:a16="http://schemas.microsoft.com/office/drawing/2014/main" id="{B5394DD7-FEDD-4B21-9923-3CAADA7326FA}"/>
                  </a:ext>
                </a:extLst>
              </p:cNvPr>
              <p:cNvSpPr/>
              <p:nvPr/>
            </p:nvSpPr>
            <p:spPr>
              <a:xfrm>
                <a:off x="2063260" y="3844558"/>
                <a:ext cx="621564" cy="516427"/>
              </a:xfrm>
              <a:custGeom>
                <a:avLst/>
                <a:gdLst>
                  <a:gd name="connsiteX0" fmla="*/ 164125 w 621564"/>
                  <a:gd name="connsiteY0" fmla="*/ 59227 h 516427"/>
                  <a:gd name="connsiteX1" fmla="*/ 105509 w 621564"/>
                  <a:gd name="connsiteY1" fmla="*/ 117842 h 516427"/>
                  <a:gd name="connsiteX2" fmla="*/ 35171 w 621564"/>
                  <a:gd name="connsiteY2" fmla="*/ 176457 h 516427"/>
                  <a:gd name="connsiteX3" fmla="*/ 11725 w 621564"/>
                  <a:gd name="connsiteY3" fmla="*/ 223350 h 516427"/>
                  <a:gd name="connsiteX4" fmla="*/ 11725 w 621564"/>
                  <a:gd name="connsiteY4" fmla="*/ 328857 h 516427"/>
                  <a:gd name="connsiteX5" fmla="*/ 35171 w 621564"/>
                  <a:gd name="connsiteY5" fmla="*/ 352304 h 516427"/>
                  <a:gd name="connsiteX6" fmla="*/ 117232 w 621564"/>
                  <a:gd name="connsiteY6" fmla="*/ 340580 h 516427"/>
                  <a:gd name="connsiteX7" fmla="*/ 152402 w 621564"/>
                  <a:gd name="connsiteY7" fmla="*/ 317134 h 516427"/>
                  <a:gd name="connsiteX8" fmla="*/ 164125 w 621564"/>
                  <a:gd name="connsiteY8" fmla="*/ 375750 h 516427"/>
                  <a:gd name="connsiteX9" fmla="*/ 175848 w 621564"/>
                  <a:gd name="connsiteY9" fmla="*/ 469534 h 516427"/>
                  <a:gd name="connsiteX10" fmla="*/ 187571 w 621564"/>
                  <a:gd name="connsiteY10" fmla="*/ 504704 h 516427"/>
                  <a:gd name="connsiteX11" fmla="*/ 234463 w 621564"/>
                  <a:gd name="connsiteY11" fmla="*/ 516427 h 516427"/>
                  <a:gd name="connsiteX12" fmla="*/ 293078 w 621564"/>
                  <a:gd name="connsiteY12" fmla="*/ 469534 h 516427"/>
                  <a:gd name="connsiteX13" fmla="*/ 363417 w 621564"/>
                  <a:gd name="connsiteY13" fmla="*/ 399196 h 516427"/>
                  <a:gd name="connsiteX14" fmla="*/ 351694 w 621564"/>
                  <a:gd name="connsiteY14" fmla="*/ 270242 h 516427"/>
                  <a:gd name="connsiteX15" fmla="*/ 339971 w 621564"/>
                  <a:gd name="connsiteY15" fmla="*/ 235073 h 516427"/>
                  <a:gd name="connsiteX16" fmla="*/ 386863 w 621564"/>
                  <a:gd name="connsiteY16" fmla="*/ 375750 h 516427"/>
                  <a:gd name="connsiteX17" fmla="*/ 398586 w 621564"/>
                  <a:gd name="connsiteY17" fmla="*/ 410919 h 516427"/>
                  <a:gd name="connsiteX18" fmla="*/ 433755 w 621564"/>
                  <a:gd name="connsiteY18" fmla="*/ 422642 h 516427"/>
                  <a:gd name="connsiteX19" fmla="*/ 539263 w 621564"/>
                  <a:gd name="connsiteY19" fmla="*/ 446088 h 516427"/>
                  <a:gd name="connsiteX20" fmla="*/ 550986 w 621564"/>
                  <a:gd name="connsiteY20" fmla="*/ 375750 h 516427"/>
                  <a:gd name="connsiteX21" fmla="*/ 527540 w 621564"/>
                  <a:gd name="connsiteY21" fmla="*/ 328857 h 516427"/>
                  <a:gd name="connsiteX22" fmla="*/ 480648 w 621564"/>
                  <a:gd name="connsiteY22" fmla="*/ 246796 h 516427"/>
                  <a:gd name="connsiteX23" fmla="*/ 468925 w 621564"/>
                  <a:gd name="connsiteY23" fmla="*/ 199904 h 516427"/>
                  <a:gd name="connsiteX24" fmla="*/ 586155 w 621564"/>
                  <a:gd name="connsiteY24" fmla="*/ 258519 h 516427"/>
                  <a:gd name="connsiteX25" fmla="*/ 621325 w 621564"/>
                  <a:gd name="connsiteY25" fmla="*/ 223350 h 516427"/>
                  <a:gd name="connsiteX26" fmla="*/ 597878 w 621564"/>
                  <a:gd name="connsiteY26" fmla="*/ 176457 h 516427"/>
                  <a:gd name="connsiteX27" fmla="*/ 527540 w 621564"/>
                  <a:gd name="connsiteY27" fmla="*/ 117842 h 516427"/>
                  <a:gd name="connsiteX28" fmla="*/ 492371 w 621564"/>
                  <a:gd name="connsiteY28" fmla="*/ 94396 h 516427"/>
                  <a:gd name="connsiteX29" fmla="*/ 457202 w 621564"/>
                  <a:gd name="connsiteY29" fmla="*/ 82673 h 516427"/>
                  <a:gd name="connsiteX30" fmla="*/ 398586 w 621564"/>
                  <a:gd name="connsiteY30" fmla="*/ 59227 h 516427"/>
                  <a:gd name="connsiteX31" fmla="*/ 351694 w 621564"/>
                  <a:gd name="connsiteY31" fmla="*/ 611 h 516427"/>
                  <a:gd name="connsiteX32" fmla="*/ 328248 w 621564"/>
                  <a:gd name="connsiteY32" fmla="*/ 35780 h 51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1564" h="516427" extrusionOk="0">
                    <a:moveTo>
                      <a:pt x="164125" y="59227"/>
                    </a:moveTo>
                    <a:cubicBezTo>
                      <a:pt x="144085" y="78362"/>
                      <a:pt x="126283" y="98316"/>
                      <a:pt x="105509" y="117842"/>
                    </a:cubicBezTo>
                    <a:cubicBezTo>
                      <a:pt x="-34978" y="208225"/>
                      <a:pt x="184109" y="31391"/>
                      <a:pt x="35171" y="176457"/>
                    </a:cubicBezTo>
                    <a:cubicBezTo>
                      <a:pt x="27467" y="193678"/>
                      <a:pt x="17369" y="207065"/>
                      <a:pt x="11725" y="223350"/>
                    </a:cubicBezTo>
                    <a:cubicBezTo>
                      <a:pt x="-3039" y="262264"/>
                      <a:pt x="-6783" y="293183"/>
                      <a:pt x="11725" y="328857"/>
                    </a:cubicBezTo>
                    <a:cubicBezTo>
                      <a:pt x="15547" y="338514"/>
                      <a:pt x="27346" y="344683"/>
                      <a:pt x="35171" y="352304"/>
                    </a:cubicBezTo>
                    <a:cubicBezTo>
                      <a:pt x="62656" y="346098"/>
                      <a:pt x="87816" y="347617"/>
                      <a:pt x="117232" y="340580"/>
                    </a:cubicBezTo>
                    <a:cubicBezTo>
                      <a:pt x="130497" y="336711"/>
                      <a:pt x="141436" y="308354"/>
                      <a:pt x="152402" y="317134"/>
                    </a:cubicBezTo>
                    <a:cubicBezTo>
                      <a:pt x="171511" y="330451"/>
                      <a:pt x="159427" y="354289"/>
                      <a:pt x="164125" y="375750"/>
                    </a:cubicBezTo>
                    <a:cubicBezTo>
                      <a:pt x="168982" y="405894"/>
                      <a:pt x="166356" y="434993"/>
                      <a:pt x="175848" y="469534"/>
                    </a:cubicBezTo>
                    <a:cubicBezTo>
                      <a:pt x="177979" y="479825"/>
                      <a:pt x="177746" y="496257"/>
                      <a:pt x="187571" y="504704"/>
                    </a:cubicBezTo>
                    <a:cubicBezTo>
                      <a:pt x="202696" y="515311"/>
                      <a:pt x="219242" y="514858"/>
                      <a:pt x="234463" y="516427"/>
                    </a:cubicBezTo>
                    <a:cubicBezTo>
                      <a:pt x="252871" y="501210"/>
                      <a:pt x="276036" y="483143"/>
                      <a:pt x="293078" y="469534"/>
                    </a:cubicBezTo>
                    <a:cubicBezTo>
                      <a:pt x="317613" y="447230"/>
                      <a:pt x="363417" y="399196"/>
                      <a:pt x="363417" y="399196"/>
                    </a:cubicBezTo>
                    <a:cubicBezTo>
                      <a:pt x="364312" y="354730"/>
                      <a:pt x="349528" y="314713"/>
                      <a:pt x="351694" y="270242"/>
                    </a:cubicBezTo>
                    <a:cubicBezTo>
                      <a:pt x="351268" y="257073"/>
                      <a:pt x="335204" y="224065"/>
                      <a:pt x="339971" y="235073"/>
                    </a:cubicBezTo>
                    <a:cubicBezTo>
                      <a:pt x="364957" y="282423"/>
                      <a:pt x="371319" y="324989"/>
                      <a:pt x="386863" y="375750"/>
                    </a:cubicBezTo>
                    <a:cubicBezTo>
                      <a:pt x="390386" y="387760"/>
                      <a:pt x="390324" y="400999"/>
                      <a:pt x="398586" y="410919"/>
                    </a:cubicBezTo>
                    <a:cubicBezTo>
                      <a:pt x="407187" y="420557"/>
                      <a:pt x="421511" y="418540"/>
                      <a:pt x="433755" y="422642"/>
                    </a:cubicBezTo>
                    <a:cubicBezTo>
                      <a:pt x="461163" y="449879"/>
                      <a:pt x="486584" y="489772"/>
                      <a:pt x="539263" y="446088"/>
                    </a:cubicBezTo>
                    <a:cubicBezTo>
                      <a:pt x="556679" y="432605"/>
                      <a:pt x="545778" y="399466"/>
                      <a:pt x="550986" y="375750"/>
                    </a:cubicBezTo>
                    <a:cubicBezTo>
                      <a:pt x="543852" y="357905"/>
                      <a:pt x="538793" y="345604"/>
                      <a:pt x="527540" y="328857"/>
                    </a:cubicBezTo>
                    <a:cubicBezTo>
                      <a:pt x="501755" y="286297"/>
                      <a:pt x="501053" y="299616"/>
                      <a:pt x="480648" y="246796"/>
                    </a:cubicBezTo>
                    <a:cubicBezTo>
                      <a:pt x="474498" y="229983"/>
                      <a:pt x="451056" y="200732"/>
                      <a:pt x="468925" y="199904"/>
                    </a:cubicBezTo>
                    <a:cubicBezTo>
                      <a:pt x="512347" y="204729"/>
                      <a:pt x="586154" y="258519"/>
                      <a:pt x="586155" y="258519"/>
                    </a:cubicBezTo>
                    <a:cubicBezTo>
                      <a:pt x="594709" y="246167"/>
                      <a:pt x="617657" y="236991"/>
                      <a:pt x="621325" y="223350"/>
                    </a:cubicBezTo>
                    <a:cubicBezTo>
                      <a:pt x="622665" y="203951"/>
                      <a:pt x="605148" y="191258"/>
                      <a:pt x="597878" y="176457"/>
                    </a:cubicBezTo>
                    <a:cubicBezTo>
                      <a:pt x="566721" y="128533"/>
                      <a:pt x="583653" y="145963"/>
                      <a:pt x="527540" y="117842"/>
                    </a:cubicBezTo>
                    <a:cubicBezTo>
                      <a:pt x="514604" y="111640"/>
                      <a:pt x="505640" y="99101"/>
                      <a:pt x="492371" y="94396"/>
                    </a:cubicBezTo>
                    <a:cubicBezTo>
                      <a:pt x="479423" y="87934"/>
                      <a:pt x="467296" y="86949"/>
                      <a:pt x="457202" y="82673"/>
                    </a:cubicBezTo>
                    <a:cubicBezTo>
                      <a:pt x="439355" y="71865"/>
                      <a:pt x="420816" y="64660"/>
                      <a:pt x="398586" y="59227"/>
                    </a:cubicBezTo>
                    <a:cubicBezTo>
                      <a:pt x="391995" y="39711"/>
                      <a:pt x="382910" y="-10004"/>
                      <a:pt x="351694" y="611"/>
                    </a:cubicBezTo>
                    <a:cubicBezTo>
                      <a:pt x="339074" y="2280"/>
                      <a:pt x="336717" y="24553"/>
                      <a:pt x="328248" y="35780"/>
                    </a:cubicBezTo>
                  </a:path>
                </a:pathLst>
              </a:custGeom>
              <a:noFill/>
              <a:ln w="28575">
                <a:solidFill>
                  <a:schemeClr val="accent2"/>
                </a:solidFill>
                <a:extLst>
                  <a:ext uri="{C807C97D-BFC1-408E-A445-0C87EB9F89A2}">
                    <ask:lineSketchStyleProps xmlns:ask="http://schemas.microsoft.com/office/drawing/2018/sketchyshapes" sd="2968324307">
                      <a:custGeom>
                        <a:avLst/>
                        <a:gdLst>
                          <a:gd name="connsiteX0" fmla="*/ 164125 w 621564"/>
                          <a:gd name="connsiteY0" fmla="*/ 59227 h 516427"/>
                          <a:gd name="connsiteX1" fmla="*/ 105509 w 621564"/>
                          <a:gd name="connsiteY1" fmla="*/ 117842 h 516427"/>
                          <a:gd name="connsiteX2" fmla="*/ 35171 w 621564"/>
                          <a:gd name="connsiteY2" fmla="*/ 176457 h 516427"/>
                          <a:gd name="connsiteX3" fmla="*/ 11725 w 621564"/>
                          <a:gd name="connsiteY3" fmla="*/ 223350 h 516427"/>
                          <a:gd name="connsiteX4" fmla="*/ 11725 w 621564"/>
                          <a:gd name="connsiteY4" fmla="*/ 328857 h 516427"/>
                          <a:gd name="connsiteX5" fmla="*/ 35171 w 621564"/>
                          <a:gd name="connsiteY5" fmla="*/ 352304 h 516427"/>
                          <a:gd name="connsiteX6" fmla="*/ 117232 w 621564"/>
                          <a:gd name="connsiteY6" fmla="*/ 340580 h 516427"/>
                          <a:gd name="connsiteX7" fmla="*/ 152402 w 621564"/>
                          <a:gd name="connsiteY7" fmla="*/ 317134 h 516427"/>
                          <a:gd name="connsiteX8" fmla="*/ 164125 w 621564"/>
                          <a:gd name="connsiteY8" fmla="*/ 375750 h 516427"/>
                          <a:gd name="connsiteX9" fmla="*/ 175848 w 621564"/>
                          <a:gd name="connsiteY9" fmla="*/ 469534 h 516427"/>
                          <a:gd name="connsiteX10" fmla="*/ 187571 w 621564"/>
                          <a:gd name="connsiteY10" fmla="*/ 504704 h 516427"/>
                          <a:gd name="connsiteX11" fmla="*/ 234463 w 621564"/>
                          <a:gd name="connsiteY11" fmla="*/ 516427 h 516427"/>
                          <a:gd name="connsiteX12" fmla="*/ 293078 w 621564"/>
                          <a:gd name="connsiteY12" fmla="*/ 469534 h 516427"/>
                          <a:gd name="connsiteX13" fmla="*/ 363417 w 621564"/>
                          <a:gd name="connsiteY13" fmla="*/ 399196 h 516427"/>
                          <a:gd name="connsiteX14" fmla="*/ 351694 w 621564"/>
                          <a:gd name="connsiteY14" fmla="*/ 270242 h 516427"/>
                          <a:gd name="connsiteX15" fmla="*/ 339971 w 621564"/>
                          <a:gd name="connsiteY15" fmla="*/ 235073 h 516427"/>
                          <a:gd name="connsiteX16" fmla="*/ 386863 w 621564"/>
                          <a:gd name="connsiteY16" fmla="*/ 375750 h 516427"/>
                          <a:gd name="connsiteX17" fmla="*/ 398586 w 621564"/>
                          <a:gd name="connsiteY17" fmla="*/ 410919 h 516427"/>
                          <a:gd name="connsiteX18" fmla="*/ 433755 w 621564"/>
                          <a:gd name="connsiteY18" fmla="*/ 422642 h 516427"/>
                          <a:gd name="connsiteX19" fmla="*/ 539263 w 621564"/>
                          <a:gd name="connsiteY19" fmla="*/ 446088 h 516427"/>
                          <a:gd name="connsiteX20" fmla="*/ 550986 w 621564"/>
                          <a:gd name="connsiteY20" fmla="*/ 375750 h 516427"/>
                          <a:gd name="connsiteX21" fmla="*/ 527540 w 621564"/>
                          <a:gd name="connsiteY21" fmla="*/ 328857 h 516427"/>
                          <a:gd name="connsiteX22" fmla="*/ 480648 w 621564"/>
                          <a:gd name="connsiteY22" fmla="*/ 246796 h 516427"/>
                          <a:gd name="connsiteX23" fmla="*/ 468925 w 621564"/>
                          <a:gd name="connsiteY23" fmla="*/ 199904 h 516427"/>
                          <a:gd name="connsiteX24" fmla="*/ 586155 w 621564"/>
                          <a:gd name="connsiteY24" fmla="*/ 258519 h 516427"/>
                          <a:gd name="connsiteX25" fmla="*/ 621325 w 621564"/>
                          <a:gd name="connsiteY25" fmla="*/ 223350 h 516427"/>
                          <a:gd name="connsiteX26" fmla="*/ 597878 w 621564"/>
                          <a:gd name="connsiteY26" fmla="*/ 176457 h 516427"/>
                          <a:gd name="connsiteX27" fmla="*/ 527540 w 621564"/>
                          <a:gd name="connsiteY27" fmla="*/ 117842 h 516427"/>
                          <a:gd name="connsiteX28" fmla="*/ 492371 w 621564"/>
                          <a:gd name="connsiteY28" fmla="*/ 94396 h 516427"/>
                          <a:gd name="connsiteX29" fmla="*/ 457202 w 621564"/>
                          <a:gd name="connsiteY29" fmla="*/ 82673 h 516427"/>
                          <a:gd name="connsiteX30" fmla="*/ 398586 w 621564"/>
                          <a:gd name="connsiteY30" fmla="*/ 59227 h 516427"/>
                          <a:gd name="connsiteX31" fmla="*/ 351694 w 621564"/>
                          <a:gd name="connsiteY31" fmla="*/ 611 h 516427"/>
                          <a:gd name="connsiteX32" fmla="*/ 328248 w 621564"/>
                          <a:gd name="connsiteY32" fmla="*/ 35780 h 51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1564" h="516427">
                            <a:moveTo>
                              <a:pt x="164125" y="59227"/>
                            </a:moveTo>
                            <a:cubicBezTo>
                              <a:pt x="144586" y="78765"/>
                              <a:pt x="126304" y="99647"/>
                              <a:pt x="105509" y="117842"/>
                            </a:cubicBezTo>
                            <a:cubicBezTo>
                              <a:pt x="-25050" y="232080"/>
                              <a:pt x="176316" y="35312"/>
                              <a:pt x="35171" y="176457"/>
                            </a:cubicBezTo>
                            <a:cubicBezTo>
                              <a:pt x="27356" y="192088"/>
                              <a:pt x="17251" y="206771"/>
                              <a:pt x="11725" y="223350"/>
                            </a:cubicBezTo>
                            <a:cubicBezTo>
                              <a:pt x="-921" y="261289"/>
                              <a:pt x="-6639" y="292128"/>
                              <a:pt x="11725" y="328857"/>
                            </a:cubicBezTo>
                            <a:cubicBezTo>
                              <a:pt x="16668" y="338743"/>
                              <a:pt x="27356" y="344488"/>
                              <a:pt x="35171" y="352304"/>
                            </a:cubicBezTo>
                            <a:cubicBezTo>
                              <a:pt x="62525" y="348396"/>
                              <a:pt x="90766" y="348520"/>
                              <a:pt x="117232" y="340580"/>
                            </a:cubicBezTo>
                            <a:cubicBezTo>
                              <a:pt x="130727" y="336531"/>
                              <a:pt x="141130" y="308680"/>
                              <a:pt x="152402" y="317134"/>
                            </a:cubicBezTo>
                            <a:cubicBezTo>
                              <a:pt x="168342" y="329089"/>
                              <a:pt x="161095" y="356056"/>
                              <a:pt x="164125" y="375750"/>
                            </a:cubicBezTo>
                            <a:cubicBezTo>
                              <a:pt x="168915" y="406888"/>
                              <a:pt x="170212" y="438538"/>
                              <a:pt x="175848" y="469534"/>
                            </a:cubicBezTo>
                            <a:cubicBezTo>
                              <a:pt x="178059" y="481692"/>
                              <a:pt x="177922" y="496984"/>
                              <a:pt x="187571" y="504704"/>
                            </a:cubicBezTo>
                            <a:cubicBezTo>
                              <a:pt x="200152" y="514769"/>
                              <a:pt x="218832" y="512519"/>
                              <a:pt x="234463" y="516427"/>
                            </a:cubicBezTo>
                            <a:cubicBezTo>
                              <a:pt x="254001" y="500796"/>
                              <a:pt x="274564" y="486365"/>
                              <a:pt x="293078" y="469534"/>
                            </a:cubicBezTo>
                            <a:cubicBezTo>
                              <a:pt x="317613" y="447230"/>
                              <a:pt x="363417" y="399196"/>
                              <a:pt x="363417" y="399196"/>
                            </a:cubicBezTo>
                            <a:cubicBezTo>
                              <a:pt x="359509" y="356211"/>
                              <a:pt x="357798" y="312970"/>
                              <a:pt x="351694" y="270242"/>
                            </a:cubicBezTo>
                            <a:cubicBezTo>
                              <a:pt x="349946" y="258009"/>
                              <a:pt x="334445" y="224020"/>
                              <a:pt x="339971" y="235073"/>
                            </a:cubicBezTo>
                            <a:cubicBezTo>
                              <a:pt x="363931" y="282993"/>
                              <a:pt x="371225" y="323621"/>
                              <a:pt x="386863" y="375750"/>
                            </a:cubicBezTo>
                            <a:cubicBezTo>
                              <a:pt x="390414" y="387586"/>
                              <a:pt x="389848" y="402181"/>
                              <a:pt x="398586" y="410919"/>
                            </a:cubicBezTo>
                            <a:cubicBezTo>
                              <a:pt x="407324" y="419657"/>
                              <a:pt x="422032" y="418734"/>
                              <a:pt x="433755" y="422642"/>
                            </a:cubicBezTo>
                            <a:cubicBezTo>
                              <a:pt x="460538" y="449424"/>
                              <a:pt x="488693" y="496658"/>
                              <a:pt x="539263" y="446088"/>
                            </a:cubicBezTo>
                            <a:cubicBezTo>
                              <a:pt x="556071" y="429280"/>
                              <a:pt x="547078" y="399196"/>
                              <a:pt x="550986" y="375750"/>
                            </a:cubicBezTo>
                            <a:cubicBezTo>
                              <a:pt x="543171" y="360119"/>
                              <a:pt x="536210" y="344030"/>
                              <a:pt x="527540" y="328857"/>
                            </a:cubicBezTo>
                            <a:cubicBezTo>
                              <a:pt x="502804" y="285568"/>
                              <a:pt x="499972" y="298326"/>
                              <a:pt x="480648" y="246796"/>
                            </a:cubicBezTo>
                            <a:cubicBezTo>
                              <a:pt x="474991" y="231710"/>
                              <a:pt x="452912" y="198125"/>
                              <a:pt x="468925" y="199904"/>
                            </a:cubicBezTo>
                            <a:cubicBezTo>
                              <a:pt x="512347" y="204729"/>
                              <a:pt x="586155" y="258519"/>
                              <a:pt x="586155" y="258519"/>
                            </a:cubicBezTo>
                            <a:cubicBezTo>
                              <a:pt x="597878" y="246796"/>
                              <a:pt x="618980" y="239762"/>
                              <a:pt x="621325" y="223350"/>
                            </a:cubicBezTo>
                            <a:cubicBezTo>
                              <a:pt x="623796" y="206050"/>
                              <a:pt x="606549" y="191630"/>
                              <a:pt x="597878" y="176457"/>
                            </a:cubicBezTo>
                            <a:cubicBezTo>
                              <a:pt x="568861" y="125677"/>
                              <a:pt x="581921" y="148917"/>
                              <a:pt x="527540" y="117842"/>
                            </a:cubicBezTo>
                            <a:cubicBezTo>
                              <a:pt x="515307" y="110852"/>
                              <a:pt x="504973" y="100697"/>
                              <a:pt x="492371" y="94396"/>
                            </a:cubicBezTo>
                            <a:cubicBezTo>
                              <a:pt x="481318" y="88870"/>
                              <a:pt x="468772" y="87012"/>
                              <a:pt x="457202" y="82673"/>
                            </a:cubicBezTo>
                            <a:cubicBezTo>
                              <a:pt x="437498" y="75284"/>
                              <a:pt x="418125" y="67042"/>
                              <a:pt x="398586" y="59227"/>
                            </a:cubicBezTo>
                            <a:cubicBezTo>
                              <a:pt x="393204" y="43080"/>
                              <a:pt x="384836" y="-6017"/>
                              <a:pt x="351694" y="611"/>
                            </a:cubicBezTo>
                            <a:cubicBezTo>
                              <a:pt x="337878" y="3374"/>
                              <a:pt x="336063" y="24057"/>
                              <a:pt x="328248" y="35780"/>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pic>
        <p:nvPicPr>
          <p:cNvPr id="27" name="図 26" descr="食品, おむつ, 座る, 衣類 が含まれている画像&#10;&#10;自動的に生成された説明">
            <a:extLst>
              <a:ext uri="{FF2B5EF4-FFF2-40B4-BE49-F238E27FC236}">
                <a16:creationId xmlns:a16="http://schemas.microsoft.com/office/drawing/2014/main" id="{D82D8C11-728D-4933-9637-2DC38FDDE2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7300" y="4689475"/>
            <a:ext cx="1670801" cy="1610235"/>
          </a:xfrm>
          <a:prstGeom prst="rect">
            <a:avLst/>
          </a:prstGeom>
        </p:spPr>
      </p:pic>
      <p:grpSp>
        <p:nvGrpSpPr>
          <p:cNvPr id="31" name="グループ化 30">
            <a:extLst>
              <a:ext uri="{FF2B5EF4-FFF2-40B4-BE49-F238E27FC236}">
                <a16:creationId xmlns:a16="http://schemas.microsoft.com/office/drawing/2014/main" id="{ACAD8C3E-2356-4B95-BA3A-8472FA8613EA}"/>
              </a:ext>
            </a:extLst>
          </p:cNvPr>
          <p:cNvGrpSpPr/>
          <p:nvPr/>
        </p:nvGrpSpPr>
        <p:grpSpPr>
          <a:xfrm>
            <a:off x="6573938" y="3087591"/>
            <a:ext cx="821066" cy="1101970"/>
            <a:chOff x="1863758" y="3259015"/>
            <a:chExt cx="821066" cy="1101970"/>
          </a:xfrm>
        </p:grpSpPr>
        <p:sp>
          <p:nvSpPr>
            <p:cNvPr id="32" name="フリーフォーム: 図形 31">
              <a:extLst>
                <a:ext uri="{FF2B5EF4-FFF2-40B4-BE49-F238E27FC236}">
                  <a16:creationId xmlns:a16="http://schemas.microsoft.com/office/drawing/2014/main" id="{83B23C00-A885-41E1-A7C9-BD3E192ABED8}"/>
                </a:ext>
              </a:extLst>
            </p:cNvPr>
            <p:cNvSpPr/>
            <p:nvPr/>
          </p:nvSpPr>
          <p:spPr>
            <a:xfrm>
              <a:off x="1957754" y="3375972"/>
              <a:ext cx="152400" cy="131478"/>
            </a:xfrm>
            <a:custGeom>
              <a:avLst/>
              <a:gdLst>
                <a:gd name="connsiteX0" fmla="*/ 0 w 152400"/>
                <a:gd name="connsiteY0" fmla="*/ 117505 h 131478"/>
                <a:gd name="connsiteX1" fmla="*/ 46892 w 152400"/>
                <a:gd name="connsiteY1" fmla="*/ 274 h 131478"/>
                <a:gd name="connsiteX2" fmla="*/ 117231 w 152400"/>
                <a:gd name="connsiteY2" fmla="*/ 23720 h 131478"/>
                <a:gd name="connsiteX3" fmla="*/ 128954 w 152400"/>
                <a:gd name="connsiteY3" fmla="*/ 58890 h 131478"/>
                <a:gd name="connsiteX4" fmla="*/ 152400 w 152400"/>
                <a:gd name="connsiteY4" fmla="*/ 117505 h 131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31478" extrusionOk="0">
                  <a:moveTo>
                    <a:pt x="0" y="117505"/>
                  </a:moveTo>
                  <a:cubicBezTo>
                    <a:pt x="-467" y="102455"/>
                    <a:pt x="-4379" y="1800"/>
                    <a:pt x="46892" y="274"/>
                  </a:cubicBezTo>
                  <a:cubicBezTo>
                    <a:pt x="70595" y="-1650"/>
                    <a:pt x="94805" y="11991"/>
                    <a:pt x="117231" y="23720"/>
                  </a:cubicBezTo>
                  <a:cubicBezTo>
                    <a:pt x="121284" y="37863"/>
                    <a:pt x="125643" y="45413"/>
                    <a:pt x="128954" y="58890"/>
                  </a:cubicBezTo>
                  <a:cubicBezTo>
                    <a:pt x="143707" y="130573"/>
                    <a:pt x="121393" y="151442"/>
                    <a:pt x="152400" y="117505"/>
                  </a:cubicBezTo>
                </a:path>
              </a:pathLst>
            </a:custGeom>
            <a:noFill/>
            <a:ln w="28575">
              <a:solidFill>
                <a:schemeClr val="accent2"/>
              </a:solidFill>
              <a:extLst>
                <a:ext uri="{C807C97D-BFC1-408E-A445-0C87EB9F89A2}">
                  <ask:lineSketchStyleProps xmlns:ask="http://schemas.microsoft.com/office/drawing/2018/sketchyshapes" sd="2408737876">
                    <a:custGeom>
                      <a:avLst/>
                      <a:gdLst>
                        <a:gd name="connsiteX0" fmla="*/ 0 w 152400"/>
                        <a:gd name="connsiteY0" fmla="*/ 117505 h 131478"/>
                        <a:gd name="connsiteX1" fmla="*/ 46892 w 152400"/>
                        <a:gd name="connsiteY1" fmla="*/ 274 h 131478"/>
                        <a:gd name="connsiteX2" fmla="*/ 117231 w 152400"/>
                        <a:gd name="connsiteY2" fmla="*/ 23720 h 131478"/>
                        <a:gd name="connsiteX3" fmla="*/ 128954 w 152400"/>
                        <a:gd name="connsiteY3" fmla="*/ 58890 h 131478"/>
                        <a:gd name="connsiteX4" fmla="*/ 152400 w 152400"/>
                        <a:gd name="connsiteY4" fmla="*/ 117505 h 131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31478">
                          <a:moveTo>
                            <a:pt x="0" y="117505"/>
                          </a:moveTo>
                          <a:cubicBezTo>
                            <a:pt x="2302" y="101387"/>
                            <a:pt x="-757" y="5568"/>
                            <a:pt x="46892" y="274"/>
                          </a:cubicBezTo>
                          <a:cubicBezTo>
                            <a:pt x="71455" y="-2455"/>
                            <a:pt x="93785" y="15905"/>
                            <a:pt x="117231" y="23720"/>
                          </a:cubicBezTo>
                          <a:cubicBezTo>
                            <a:pt x="121139" y="35443"/>
                            <a:pt x="126273" y="46827"/>
                            <a:pt x="128954" y="58890"/>
                          </a:cubicBezTo>
                          <a:cubicBezTo>
                            <a:pt x="145030" y="131234"/>
                            <a:pt x="123069" y="146836"/>
                            <a:pt x="152400" y="117505"/>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フリーフォーム: 図形 32">
              <a:extLst>
                <a:ext uri="{FF2B5EF4-FFF2-40B4-BE49-F238E27FC236}">
                  <a16:creationId xmlns:a16="http://schemas.microsoft.com/office/drawing/2014/main" id="{5FA6E2D2-3455-49FC-827A-E9130126D603}"/>
                </a:ext>
              </a:extLst>
            </p:cNvPr>
            <p:cNvSpPr/>
            <p:nvPr/>
          </p:nvSpPr>
          <p:spPr>
            <a:xfrm>
              <a:off x="2215662" y="3364523"/>
              <a:ext cx="187632" cy="128954"/>
            </a:xfrm>
            <a:custGeom>
              <a:avLst/>
              <a:gdLst>
                <a:gd name="connsiteX0" fmla="*/ 0 w 187632"/>
                <a:gd name="connsiteY0" fmla="*/ 105508 h 128954"/>
                <a:gd name="connsiteX1" fmla="*/ 58615 w 187632"/>
                <a:gd name="connsiteY1" fmla="*/ 11723 h 128954"/>
                <a:gd name="connsiteX2" fmla="*/ 105507 w 187632"/>
                <a:gd name="connsiteY2" fmla="*/ 0 h 128954"/>
                <a:gd name="connsiteX3" fmla="*/ 140676 w 187632"/>
                <a:gd name="connsiteY3" fmla="*/ 11723 h 128954"/>
                <a:gd name="connsiteX4" fmla="*/ 164123 w 187632"/>
                <a:gd name="connsiteY4" fmla="*/ 35169 h 128954"/>
                <a:gd name="connsiteX5" fmla="*/ 187569 w 187632"/>
                <a:gd name="connsiteY5" fmla="*/ 128954 h 128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632" h="128954" extrusionOk="0">
                  <a:moveTo>
                    <a:pt x="0" y="105508"/>
                  </a:moveTo>
                  <a:cubicBezTo>
                    <a:pt x="16270" y="66790"/>
                    <a:pt x="21670" y="33498"/>
                    <a:pt x="58615" y="11723"/>
                  </a:cubicBezTo>
                  <a:cubicBezTo>
                    <a:pt x="72598" y="3057"/>
                    <a:pt x="89201" y="3548"/>
                    <a:pt x="105507" y="0"/>
                  </a:cubicBezTo>
                  <a:cubicBezTo>
                    <a:pt x="116887" y="3584"/>
                    <a:pt x="130974" y="6805"/>
                    <a:pt x="140676" y="11723"/>
                  </a:cubicBezTo>
                  <a:cubicBezTo>
                    <a:pt x="150267" y="16745"/>
                    <a:pt x="160544" y="25605"/>
                    <a:pt x="164123" y="35169"/>
                  </a:cubicBezTo>
                  <a:cubicBezTo>
                    <a:pt x="189815" y="87216"/>
                    <a:pt x="187801" y="89396"/>
                    <a:pt x="187569" y="128954"/>
                  </a:cubicBezTo>
                </a:path>
              </a:pathLst>
            </a:custGeom>
            <a:noFill/>
            <a:ln w="28575">
              <a:solidFill>
                <a:schemeClr val="accent2"/>
              </a:solidFill>
              <a:extLst>
                <a:ext uri="{C807C97D-BFC1-408E-A445-0C87EB9F89A2}">
                  <ask:lineSketchStyleProps xmlns:ask="http://schemas.microsoft.com/office/drawing/2018/sketchyshapes" sd="1800755935">
                    <a:custGeom>
                      <a:avLst/>
                      <a:gdLst>
                        <a:gd name="connsiteX0" fmla="*/ 0 w 187632"/>
                        <a:gd name="connsiteY0" fmla="*/ 105508 h 128954"/>
                        <a:gd name="connsiteX1" fmla="*/ 58615 w 187632"/>
                        <a:gd name="connsiteY1" fmla="*/ 11723 h 128954"/>
                        <a:gd name="connsiteX2" fmla="*/ 105507 w 187632"/>
                        <a:gd name="connsiteY2" fmla="*/ 0 h 128954"/>
                        <a:gd name="connsiteX3" fmla="*/ 140676 w 187632"/>
                        <a:gd name="connsiteY3" fmla="*/ 11723 h 128954"/>
                        <a:gd name="connsiteX4" fmla="*/ 164123 w 187632"/>
                        <a:gd name="connsiteY4" fmla="*/ 35169 h 128954"/>
                        <a:gd name="connsiteX5" fmla="*/ 187569 w 187632"/>
                        <a:gd name="connsiteY5" fmla="*/ 128954 h 128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632" h="128954">
                          <a:moveTo>
                            <a:pt x="0" y="105508"/>
                          </a:moveTo>
                          <a:cubicBezTo>
                            <a:pt x="15486" y="66792"/>
                            <a:pt x="19688" y="33967"/>
                            <a:pt x="58615" y="11723"/>
                          </a:cubicBezTo>
                          <a:cubicBezTo>
                            <a:pt x="72604" y="3729"/>
                            <a:pt x="89876" y="3908"/>
                            <a:pt x="105507" y="0"/>
                          </a:cubicBezTo>
                          <a:cubicBezTo>
                            <a:pt x="117230" y="3908"/>
                            <a:pt x="130080" y="5365"/>
                            <a:pt x="140676" y="11723"/>
                          </a:cubicBezTo>
                          <a:cubicBezTo>
                            <a:pt x="150154" y="17410"/>
                            <a:pt x="159180" y="25283"/>
                            <a:pt x="164123" y="35169"/>
                          </a:cubicBezTo>
                          <a:cubicBezTo>
                            <a:pt x="190040" y="87003"/>
                            <a:pt x="187569" y="88990"/>
                            <a:pt x="187569" y="128954"/>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図形 33">
              <a:extLst>
                <a:ext uri="{FF2B5EF4-FFF2-40B4-BE49-F238E27FC236}">
                  <a16:creationId xmlns:a16="http://schemas.microsoft.com/office/drawing/2014/main" id="{CBD62390-8419-4605-88A1-ABF94DD1C631}"/>
                </a:ext>
              </a:extLst>
            </p:cNvPr>
            <p:cNvSpPr/>
            <p:nvPr/>
          </p:nvSpPr>
          <p:spPr>
            <a:xfrm>
              <a:off x="2039815" y="3598985"/>
              <a:ext cx="304800" cy="157114"/>
            </a:xfrm>
            <a:custGeom>
              <a:avLst/>
              <a:gdLst>
                <a:gd name="connsiteX0" fmla="*/ 0 w 304800"/>
                <a:gd name="connsiteY0" fmla="*/ 58615 h 157114"/>
                <a:gd name="connsiteX1" fmla="*/ 23447 w 304800"/>
                <a:gd name="connsiteY1" fmla="*/ 117230 h 157114"/>
                <a:gd name="connsiteX2" fmla="*/ 199293 w 304800"/>
                <a:gd name="connsiteY2" fmla="*/ 128953 h 157114"/>
                <a:gd name="connsiteX3" fmla="*/ 222739 w 304800"/>
                <a:gd name="connsiteY3" fmla="*/ 93784 h 157114"/>
                <a:gd name="connsiteX4" fmla="*/ 257908 w 304800"/>
                <a:gd name="connsiteY4" fmla="*/ 58615 h 157114"/>
                <a:gd name="connsiteX5" fmla="*/ 304800 w 304800"/>
                <a:gd name="connsiteY5" fmla="*/ 0 h 15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114" extrusionOk="0">
                  <a:moveTo>
                    <a:pt x="0" y="58615"/>
                  </a:moveTo>
                  <a:cubicBezTo>
                    <a:pt x="8126" y="80260"/>
                    <a:pt x="12242" y="102232"/>
                    <a:pt x="23447" y="117230"/>
                  </a:cubicBezTo>
                  <a:cubicBezTo>
                    <a:pt x="75677" y="193338"/>
                    <a:pt x="101753" y="141424"/>
                    <a:pt x="199293" y="128953"/>
                  </a:cubicBezTo>
                  <a:cubicBezTo>
                    <a:pt x="207813" y="116624"/>
                    <a:pt x="215065" y="102924"/>
                    <a:pt x="222739" y="93784"/>
                  </a:cubicBezTo>
                  <a:cubicBezTo>
                    <a:pt x="232741" y="80493"/>
                    <a:pt x="248621" y="73413"/>
                    <a:pt x="257908" y="58615"/>
                  </a:cubicBezTo>
                  <a:cubicBezTo>
                    <a:pt x="302584" y="-9343"/>
                    <a:pt x="257629" y="23864"/>
                    <a:pt x="304800" y="0"/>
                  </a:cubicBezTo>
                </a:path>
              </a:pathLst>
            </a:custGeom>
            <a:noFill/>
            <a:ln w="28575">
              <a:solidFill>
                <a:schemeClr val="accent2"/>
              </a:solidFill>
              <a:extLst>
                <a:ext uri="{C807C97D-BFC1-408E-A445-0C87EB9F89A2}">
                  <ask:lineSketchStyleProps xmlns:ask="http://schemas.microsoft.com/office/drawing/2018/sketchyshapes" sd="526824818">
                    <a:custGeom>
                      <a:avLst/>
                      <a:gdLst>
                        <a:gd name="connsiteX0" fmla="*/ 0 w 304800"/>
                        <a:gd name="connsiteY0" fmla="*/ 58615 h 157114"/>
                        <a:gd name="connsiteX1" fmla="*/ 23447 w 304800"/>
                        <a:gd name="connsiteY1" fmla="*/ 117230 h 157114"/>
                        <a:gd name="connsiteX2" fmla="*/ 199293 w 304800"/>
                        <a:gd name="connsiteY2" fmla="*/ 128953 h 157114"/>
                        <a:gd name="connsiteX3" fmla="*/ 222739 w 304800"/>
                        <a:gd name="connsiteY3" fmla="*/ 93784 h 157114"/>
                        <a:gd name="connsiteX4" fmla="*/ 257908 w 304800"/>
                        <a:gd name="connsiteY4" fmla="*/ 58615 h 157114"/>
                        <a:gd name="connsiteX5" fmla="*/ 304800 w 304800"/>
                        <a:gd name="connsiteY5" fmla="*/ 0 h 15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114">
                          <a:moveTo>
                            <a:pt x="0" y="58615"/>
                          </a:moveTo>
                          <a:cubicBezTo>
                            <a:pt x="7816" y="78153"/>
                            <a:pt x="12294" y="99385"/>
                            <a:pt x="23447" y="117230"/>
                          </a:cubicBezTo>
                          <a:cubicBezTo>
                            <a:pt x="68872" y="189909"/>
                            <a:pt x="109243" y="143962"/>
                            <a:pt x="199293" y="128953"/>
                          </a:cubicBezTo>
                          <a:cubicBezTo>
                            <a:pt x="207108" y="117230"/>
                            <a:pt x="213719" y="104608"/>
                            <a:pt x="222739" y="93784"/>
                          </a:cubicBezTo>
                          <a:cubicBezTo>
                            <a:pt x="233353" y="81048"/>
                            <a:pt x="248272" y="72106"/>
                            <a:pt x="257908" y="58615"/>
                          </a:cubicBezTo>
                          <a:cubicBezTo>
                            <a:pt x="303497" y="-5210"/>
                            <a:pt x="256605" y="24097"/>
                            <a:pt x="304800" y="0"/>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図形 34">
              <a:extLst>
                <a:ext uri="{FF2B5EF4-FFF2-40B4-BE49-F238E27FC236}">
                  <a16:creationId xmlns:a16="http://schemas.microsoft.com/office/drawing/2014/main" id="{9B82B39B-6BE1-4DC4-8253-FE16C4C70DDB}"/>
                </a:ext>
              </a:extLst>
            </p:cNvPr>
            <p:cNvSpPr/>
            <p:nvPr/>
          </p:nvSpPr>
          <p:spPr>
            <a:xfrm>
              <a:off x="1863758" y="3259015"/>
              <a:ext cx="644980" cy="679939"/>
            </a:xfrm>
            <a:custGeom>
              <a:avLst/>
              <a:gdLst>
                <a:gd name="connsiteX0" fmla="*/ 445688 w 644980"/>
                <a:gd name="connsiteY0" fmla="*/ 679939 h 679939"/>
                <a:gd name="connsiteX1" fmla="*/ 387073 w 644980"/>
                <a:gd name="connsiteY1" fmla="*/ 656493 h 679939"/>
                <a:gd name="connsiteX2" fmla="*/ 328457 w 644980"/>
                <a:gd name="connsiteY2" fmla="*/ 644770 h 679939"/>
                <a:gd name="connsiteX3" fmla="*/ 246396 w 644980"/>
                <a:gd name="connsiteY3" fmla="*/ 586154 h 679939"/>
                <a:gd name="connsiteX4" fmla="*/ 117442 w 644980"/>
                <a:gd name="connsiteY4" fmla="*/ 445477 h 679939"/>
                <a:gd name="connsiteX5" fmla="*/ 23657 w 644980"/>
                <a:gd name="connsiteY5" fmla="*/ 269631 h 679939"/>
                <a:gd name="connsiteX6" fmla="*/ 11934 w 644980"/>
                <a:gd name="connsiteY6" fmla="*/ 187570 h 679939"/>
                <a:gd name="connsiteX7" fmla="*/ 211 w 644980"/>
                <a:gd name="connsiteY7" fmla="*/ 128954 h 679939"/>
                <a:gd name="connsiteX8" fmla="*/ 70550 w 644980"/>
                <a:gd name="connsiteY8" fmla="*/ 11723 h 679939"/>
                <a:gd name="connsiteX9" fmla="*/ 105719 w 644980"/>
                <a:gd name="connsiteY9" fmla="*/ 0 h 679939"/>
                <a:gd name="connsiteX10" fmla="*/ 422242 w 644980"/>
                <a:gd name="connsiteY10" fmla="*/ 11723 h 679939"/>
                <a:gd name="connsiteX11" fmla="*/ 516027 w 644980"/>
                <a:gd name="connsiteY11" fmla="*/ 35170 h 679939"/>
                <a:gd name="connsiteX12" fmla="*/ 574642 w 644980"/>
                <a:gd name="connsiteY12" fmla="*/ 70339 h 679939"/>
                <a:gd name="connsiteX13" fmla="*/ 621534 w 644980"/>
                <a:gd name="connsiteY13" fmla="*/ 175847 h 679939"/>
                <a:gd name="connsiteX14" fmla="*/ 633257 w 644980"/>
                <a:gd name="connsiteY14" fmla="*/ 211016 h 679939"/>
                <a:gd name="connsiteX15" fmla="*/ 644980 w 644980"/>
                <a:gd name="connsiteY15" fmla="*/ 246185 h 679939"/>
                <a:gd name="connsiteX16" fmla="*/ 633257 w 644980"/>
                <a:gd name="connsiteY16" fmla="*/ 480647 h 679939"/>
                <a:gd name="connsiteX17" fmla="*/ 621534 w 644980"/>
                <a:gd name="connsiteY17" fmla="*/ 527539 h 679939"/>
                <a:gd name="connsiteX18" fmla="*/ 598088 w 644980"/>
                <a:gd name="connsiteY18" fmla="*/ 562708 h 679939"/>
                <a:gd name="connsiteX19" fmla="*/ 492580 w 644980"/>
                <a:gd name="connsiteY19" fmla="*/ 609600 h 679939"/>
                <a:gd name="connsiteX20" fmla="*/ 457411 w 644980"/>
                <a:gd name="connsiteY20" fmla="*/ 621323 h 679939"/>
                <a:gd name="connsiteX21" fmla="*/ 328457 w 644980"/>
                <a:gd name="connsiteY21" fmla="*/ 621323 h 67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44980" h="679939" extrusionOk="0">
                  <a:moveTo>
                    <a:pt x="445688" y="679939"/>
                  </a:moveTo>
                  <a:cubicBezTo>
                    <a:pt x="424374" y="675080"/>
                    <a:pt x="406561" y="661262"/>
                    <a:pt x="387073" y="656493"/>
                  </a:cubicBezTo>
                  <a:cubicBezTo>
                    <a:pt x="366677" y="650692"/>
                    <a:pt x="348546" y="654811"/>
                    <a:pt x="328457" y="644770"/>
                  </a:cubicBezTo>
                  <a:cubicBezTo>
                    <a:pt x="317389" y="640298"/>
                    <a:pt x="248465" y="587439"/>
                    <a:pt x="246396" y="586154"/>
                  </a:cubicBezTo>
                  <a:cubicBezTo>
                    <a:pt x="203347" y="543488"/>
                    <a:pt x="158713" y="486847"/>
                    <a:pt x="117442" y="445477"/>
                  </a:cubicBezTo>
                  <a:cubicBezTo>
                    <a:pt x="82207" y="400085"/>
                    <a:pt x="46749" y="314534"/>
                    <a:pt x="23657" y="269631"/>
                  </a:cubicBezTo>
                  <a:cubicBezTo>
                    <a:pt x="23696" y="240155"/>
                    <a:pt x="12521" y="212605"/>
                    <a:pt x="11934" y="187570"/>
                  </a:cubicBezTo>
                  <a:cubicBezTo>
                    <a:pt x="9431" y="167962"/>
                    <a:pt x="729" y="148907"/>
                    <a:pt x="211" y="128954"/>
                  </a:cubicBezTo>
                  <a:cubicBezTo>
                    <a:pt x="2562" y="69700"/>
                    <a:pt x="33467" y="44997"/>
                    <a:pt x="70550" y="11723"/>
                  </a:cubicBezTo>
                  <a:cubicBezTo>
                    <a:pt x="80956" y="3015"/>
                    <a:pt x="94377" y="3362"/>
                    <a:pt x="105719" y="0"/>
                  </a:cubicBezTo>
                  <a:cubicBezTo>
                    <a:pt x="196079" y="3733"/>
                    <a:pt x="319788" y="5365"/>
                    <a:pt x="422242" y="11723"/>
                  </a:cubicBezTo>
                  <a:cubicBezTo>
                    <a:pt x="454347" y="14476"/>
                    <a:pt x="516027" y="35170"/>
                    <a:pt x="516027" y="35170"/>
                  </a:cubicBezTo>
                  <a:cubicBezTo>
                    <a:pt x="534792" y="46070"/>
                    <a:pt x="557316" y="57900"/>
                    <a:pt x="574642" y="70339"/>
                  </a:cubicBezTo>
                  <a:cubicBezTo>
                    <a:pt x="600808" y="91770"/>
                    <a:pt x="611060" y="146603"/>
                    <a:pt x="621534" y="175847"/>
                  </a:cubicBezTo>
                  <a:cubicBezTo>
                    <a:pt x="626436" y="190083"/>
                    <a:pt x="629218" y="199292"/>
                    <a:pt x="633257" y="211016"/>
                  </a:cubicBezTo>
                  <a:cubicBezTo>
                    <a:pt x="640006" y="222986"/>
                    <a:pt x="639044" y="235491"/>
                    <a:pt x="644980" y="246185"/>
                  </a:cubicBezTo>
                  <a:cubicBezTo>
                    <a:pt x="646748" y="327858"/>
                    <a:pt x="644271" y="394377"/>
                    <a:pt x="633257" y="480647"/>
                  </a:cubicBezTo>
                  <a:cubicBezTo>
                    <a:pt x="632678" y="496305"/>
                    <a:pt x="626571" y="514182"/>
                    <a:pt x="621534" y="527539"/>
                  </a:cubicBezTo>
                  <a:cubicBezTo>
                    <a:pt x="616011" y="539955"/>
                    <a:pt x="608527" y="552146"/>
                    <a:pt x="598088" y="562708"/>
                  </a:cubicBezTo>
                  <a:cubicBezTo>
                    <a:pt x="568788" y="587911"/>
                    <a:pt x="527030" y="604125"/>
                    <a:pt x="492580" y="609600"/>
                  </a:cubicBezTo>
                  <a:cubicBezTo>
                    <a:pt x="481410" y="614844"/>
                    <a:pt x="469201" y="622020"/>
                    <a:pt x="457411" y="621323"/>
                  </a:cubicBezTo>
                  <a:cubicBezTo>
                    <a:pt x="437137" y="626788"/>
                    <a:pt x="369116" y="629576"/>
                    <a:pt x="328457" y="621323"/>
                  </a:cubicBezTo>
                </a:path>
              </a:pathLst>
            </a:custGeom>
            <a:noFill/>
            <a:ln w="28575">
              <a:solidFill>
                <a:schemeClr val="accent2"/>
              </a:solidFill>
              <a:extLst>
                <a:ext uri="{C807C97D-BFC1-408E-A445-0C87EB9F89A2}">
                  <ask:lineSketchStyleProps xmlns:ask="http://schemas.microsoft.com/office/drawing/2018/sketchyshapes" sd="4056174829">
                    <a:custGeom>
                      <a:avLst/>
                      <a:gdLst>
                        <a:gd name="connsiteX0" fmla="*/ 445688 w 644980"/>
                        <a:gd name="connsiteY0" fmla="*/ 679939 h 679939"/>
                        <a:gd name="connsiteX1" fmla="*/ 387073 w 644980"/>
                        <a:gd name="connsiteY1" fmla="*/ 656493 h 679939"/>
                        <a:gd name="connsiteX2" fmla="*/ 328457 w 644980"/>
                        <a:gd name="connsiteY2" fmla="*/ 644770 h 679939"/>
                        <a:gd name="connsiteX3" fmla="*/ 246396 w 644980"/>
                        <a:gd name="connsiteY3" fmla="*/ 586154 h 679939"/>
                        <a:gd name="connsiteX4" fmla="*/ 117442 w 644980"/>
                        <a:gd name="connsiteY4" fmla="*/ 445477 h 679939"/>
                        <a:gd name="connsiteX5" fmla="*/ 23657 w 644980"/>
                        <a:gd name="connsiteY5" fmla="*/ 269631 h 679939"/>
                        <a:gd name="connsiteX6" fmla="*/ 11934 w 644980"/>
                        <a:gd name="connsiteY6" fmla="*/ 187570 h 679939"/>
                        <a:gd name="connsiteX7" fmla="*/ 211 w 644980"/>
                        <a:gd name="connsiteY7" fmla="*/ 128954 h 679939"/>
                        <a:gd name="connsiteX8" fmla="*/ 70550 w 644980"/>
                        <a:gd name="connsiteY8" fmla="*/ 11723 h 679939"/>
                        <a:gd name="connsiteX9" fmla="*/ 105719 w 644980"/>
                        <a:gd name="connsiteY9" fmla="*/ 0 h 679939"/>
                        <a:gd name="connsiteX10" fmla="*/ 422242 w 644980"/>
                        <a:gd name="connsiteY10" fmla="*/ 11723 h 679939"/>
                        <a:gd name="connsiteX11" fmla="*/ 516027 w 644980"/>
                        <a:gd name="connsiteY11" fmla="*/ 35170 h 679939"/>
                        <a:gd name="connsiteX12" fmla="*/ 574642 w 644980"/>
                        <a:gd name="connsiteY12" fmla="*/ 70339 h 679939"/>
                        <a:gd name="connsiteX13" fmla="*/ 621534 w 644980"/>
                        <a:gd name="connsiteY13" fmla="*/ 175847 h 679939"/>
                        <a:gd name="connsiteX14" fmla="*/ 633257 w 644980"/>
                        <a:gd name="connsiteY14" fmla="*/ 211016 h 679939"/>
                        <a:gd name="connsiteX15" fmla="*/ 644980 w 644980"/>
                        <a:gd name="connsiteY15" fmla="*/ 246185 h 679939"/>
                        <a:gd name="connsiteX16" fmla="*/ 633257 w 644980"/>
                        <a:gd name="connsiteY16" fmla="*/ 480647 h 679939"/>
                        <a:gd name="connsiteX17" fmla="*/ 621534 w 644980"/>
                        <a:gd name="connsiteY17" fmla="*/ 527539 h 679939"/>
                        <a:gd name="connsiteX18" fmla="*/ 598088 w 644980"/>
                        <a:gd name="connsiteY18" fmla="*/ 562708 h 679939"/>
                        <a:gd name="connsiteX19" fmla="*/ 492580 w 644980"/>
                        <a:gd name="connsiteY19" fmla="*/ 609600 h 679939"/>
                        <a:gd name="connsiteX20" fmla="*/ 457411 w 644980"/>
                        <a:gd name="connsiteY20" fmla="*/ 621323 h 679939"/>
                        <a:gd name="connsiteX21" fmla="*/ 328457 w 644980"/>
                        <a:gd name="connsiteY21" fmla="*/ 621323 h 67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44980" h="679939">
                          <a:moveTo>
                            <a:pt x="445688" y="679939"/>
                          </a:moveTo>
                          <a:cubicBezTo>
                            <a:pt x="426150" y="672124"/>
                            <a:pt x="407229" y="662540"/>
                            <a:pt x="387073" y="656493"/>
                          </a:cubicBezTo>
                          <a:cubicBezTo>
                            <a:pt x="367988" y="650767"/>
                            <a:pt x="347114" y="651766"/>
                            <a:pt x="328457" y="644770"/>
                          </a:cubicBezTo>
                          <a:cubicBezTo>
                            <a:pt x="317611" y="640703"/>
                            <a:pt x="248286" y="587872"/>
                            <a:pt x="246396" y="586154"/>
                          </a:cubicBezTo>
                          <a:cubicBezTo>
                            <a:pt x="201857" y="545664"/>
                            <a:pt x="152785" y="495968"/>
                            <a:pt x="117442" y="445477"/>
                          </a:cubicBezTo>
                          <a:cubicBezTo>
                            <a:pt x="83815" y="397437"/>
                            <a:pt x="46407" y="315131"/>
                            <a:pt x="23657" y="269631"/>
                          </a:cubicBezTo>
                          <a:cubicBezTo>
                            <a:pt x="19749" y="242277"/>
                            <a:pt x="16477" y="214825"/>
                            <a:pt x="11934" y="187570"/>
                          </a:cubicBezTo>
                          <a:cubicBezTo>
                            <a:pt x="8658" y="167916"/>
                            <a:pt x="-1593" y="148798"/>
                            <a:pt x="211" y="128954"/>
                          </a:cubicBezTo>
                          <a:cubicBezTo>
                            <a:pt x="4976" y="76543"/>
                            <a:pt x="29143" y="41299"/>
                            <a:pt x="70550" y="11723"/>
                          </a:cubicBezTo>
                          <a:cubicBezTo>
                            <a:pt x="80605" y="4541"/>
                            <a:pt x="93996" y="3908"/>
                            <a:pt x="105719" y="0"/>
                          </a:cubicBezTo>
                          <a:cubicBezTo>
                            <a:pt x="211227" y="3908"/>
                            <a:pt x="317048" y="2706"/>
                            <a:pt x="422242" y="11723"/>
                          </a:cubicBezTo>
                          <a:cubicBezTo>
                            <a:pt x="454348" y="14475"/>
                            <a:pt x="516027" y="35170"/>
                            <a:pt x="516027" y="35170"/>
                          </a:cubicBezTo>
                          <a:cubicBezTo>
                            <a:pt x="535565" y="46893"/>
                            <a:pt x="557342" y="55510"/>
                            <a:pt x="574642" y="70339"/>
                          </a:cubicBezTo>
                          <a:cubicBezTo>
                            <a:pt x="600651" y="92632"/>
                            <a:pt x="613185" y="150799"/>
                            <a:pt x="621534" y="175847"/>
                          </a:cubicBezTo>
                          <a:lnTo>
                            <a:pt x="633257" y="211016"/>
                          </a:lnTo>
                          <a:lnTo>
                            <a:pt x="644980" y="246185"/>
                          </a:lnTo>
                          <a:cubicBezTo>
                            <a:pt x="641072" y="324339"/>
                            <a:pt x="639755" y="402666"/>
                            <a:pt x="633257" y="480647"/>
                          </a:cubicBezTo>
                          <a:cubicBezTo>
                            <a:pt x="631919" y="496703"/>
                            <a:pt x="627881" y="512730"/>
                            <a:pt x="621534" y="527539"/>
                          </a:cubicBezTo>
                          <a:cubicBezTo>
                            <a:pt x="615984" y="540489"/>
                            <a:pt x="608051" y="552745"/>
                            <a:pt x="598088" y="562708"/>
                          </a:cubicBezTo>
                          <a:cubicBezTo>
                            <a:pt x="570221" y="590575"/>
                            <a:pt x="527404" y="597992"/>
                            <a:pt x="492580" y="609600"/>
                          </a:cubicBezTo>
                          <a:cubicBezTo>
                            <a:pt x="480857" y="613508"/>
                            <a:pt x="469768" y="621323"/>
                            <a:pt x="457411" y="621323"/>
                          </a:cubicBezTo>
                          <a:lnTo>
                            <a:pt x="328457" y="621323"/>
                          </a:ln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図形 35">
              <a:extLst>
                <a:ext uri="{FF2B5EF4-FFF2-40B4-BE49-F238E27FC236}">
                  <a16:creationId xmlns:a16="http://schemas.microsoft.com/office/drawing/2014/main" id="{D2E0EC73-9774-417A-9EA4-389D8B2E941A}"/>
                </a:ext>
              </a:extLst>
            </p:cNvPr>
            <p:cNvSpPr/>
            <p:nvPr/>
          </p:nvSpPr>
          <p:spPr>
            <a:xfrm>
              <a:off x="2063260" y="3844558"/>
              <a:ext cx="621564" cy="516427"/>
            </a:xfrm>
            <a:custGeom>
              <a:avLst/>
              <a:gdLst>
                <a:gd name="connsiteX0" fmla="*/ 164125 w 621564"/>
                <a:gd name="connsiteY0" fmla="*/ 59227 h 516427"/>
                <a:gd name="connsiteX1" fmla="*/ 105509 w 621564"/>
                <a:gd name="connsiteY1" fmla="*/ 117842 h 516427"/>
                <a:gd name="connsiteX2" fmla="*/ 35171 w 621564"/>
                <a:gd name="connsiteY2" fmla="*/ 176457 h 516427"/>
                <a:gd name="connsiteX3" fmla="*/ 11725 w 621564"/>
                <a:gd name="connsiteY3" fmla="*/ 223350 h 516427"/>
                <a:gd name="connsiteX4" fmla="*/ 11725 w 621564"/>
                <a:gd name="connsiteY4" fmla="*/ 328857 h 516427"/>
                <a:gd name="connsiteX5" fmla="*/ 35171 w 621564"/>
                <a:gd name="connsiteY5" fmla="*/ 352304 h 516427"/>
                <a:gd name="connsiteX6" fmla="*/ 117232 w 621564"/>
                <a:gd name="connsiteY6" fmla="*/ 340580 h 516427"/>
                <a:gd name="connsiteX7" fmla="*/ 152402 w 621564"/>
                <a:gd name="connsiteY7" fmla="*/ 317134 h 516427"/>
                <a:gd name="connsiteX8" fmla="*/ 164125 w 621564"/>
                <a:gd name="connsiteY8" fmla="*/ 375750 h 516427"/>
                <a:gd name="connsiteX9" fmla="*/ 175848 w 621564"/>
                <a:gd name="connsiteY9" fmla="*/ 469534 h 516427"/>
                <a:gd name="connsiteX10" fmla="*/ 187571 w 621564"/>
                <a:gd name="connsiteY10" fmla="*/ 504704 h 516427"/>
                <a:gd name="connsiteX11" fmla="*/ 234463 w 621564"/>
                <a:gd name="connsiteY11" fmla="*/ 516427 h 516427"/>
                <a:gd name="connsiteX12" fmla="*/ 293078 w 621564"/>
                <a:gd name="connsiteY12" fmla="*/ 469534 h 516427"/>
                <a:gd name="connsiteX13" fmla="*/ 363417 w 621564"/>
                <a:gd name="connsiteY13" fmla="*/ 399196 h 516427"/>
                <a:gd name="connsiteX14" fmla="*/ 351694 w 621564"/>
                <a:gd name="connsiteY14" fmla="*/ 270242 h 516427"/>
                <a:gd name="connsiteX15" fmla="*/ 339971 w 621564"/>
                <a:gd name="connsiteY15" fmla="*/ 235073 h 516427"/>
                <a:gd name="connsiteX16" fmla="*/ 386863 w 621564"/>
                <a:gd name="connsiteY16" fmla="*/ 375750 h 516427"/>
                <a:gd name="connsiteX17" fmla="*/ 398586 w 621564"/>
                <a:gd name="connsiteY17" fmla="*/ 410919 h 516427"/>
                <a:gd name="connsiteX18" fmla="*/ 433755 w 621564"/>
                <a:gd name="connsiteY18" fmla="*/ 422642 h 516427"/>
                <a:gd name="connsiteX19" fmla="*/ 539263 w 621564"/>
                <a:gd name="connsiteY19" fmla="*/ 446088 h 516427"/>
                <a:gd name="connsiteX20" fmla="*/ 550986 w 621564"/>
                <a:gd name="connsiteY20" fmla="*/ 375750 h 516427"/>
                <a:gd name="connsiteX21" fmla="*/ 527540 w 621564"/>
                <a:gd name="connsiteY21" fmla="*/ 328857 h 516427"/>
                <a:gd name="connsiteX22" fmla="*/ 480648 w 621564"/>
                <a:gd name="connsiteY22" fmla="*/ 246796 h 516427"/>
                <a:gd name="connsiteX23" fmla="*/ 468925 w 621564"/>
                <a:gd name="connsiteY23" fmla="*/ 199904 h 516427"/>
                <a:gd name="connsiteX24" fmla="*/ 586155 w 621564"/>
                <a:gd name="connsiteY24" fmla="*/ 258519 h 516427"/>
                <a:gd name="connsiteX25" fmla="*/ 621325 w 621564"/>
                <a:gd name="connsiteY25" fmla="*/ 223350 h 516427"/>
                <a:gd name="connsiteX26" fmla="*/ 597878 w 621564"/>
                <a:gd name="connsiteY26" fmla="*/ 176457 h 516427"/>
                <a:gd name="connsiteX27" fmla="*/ 527540 w 621564"/>
                <a:gd name="connsiteY27" fmla="*/ 117842 h 516427"/>
                <a:gd name="connsiteX28" fmla="*/ 492371 w 621564"/>
                <a:gd name="connsiteY28" fmla="*/ 94396 h 516427"/>
                <a:gd name="connsiteX29" fmla="*/ 457202 w 621564"/>
                <a:gd name="connsiteY29" fmla="*/ 82673 h 516427"/>
                <a:gd name="connsiteX30" fmla="*/ 398586 w 621564"/>
                <a:gd name="connsiteY30" fmla="*/ 59227 h 516427"/>
                <a:gd name="connsiteX31" fmla="*/ 351694 w 621564"/>
                <a:gd name="connsiteY31" fmla="*/ 611 h 516427"/>
                <a:gd name="connsiteX32" fmla="*/ 328248 w 621564"/>
                <a:gd name="connsiteY32" fmla="*/ 35780 h 51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1564" h="516427" extrusionOk="0">
                  <a:moveTo>
                    <a:pt x="164125" y="59227"/>
                  </a:moveTo>
                  <a:cubicBezTo>
                    <a:pt x="144085" y="78362"/>
                    <a:pt x="126283" y="98316"/>
                    <a:pt x="105509" y="117842"/>
                  </a:cubicBezTo>
                  <a:cubicBezTo>
                    <a:pt x="-34978" y="208225"/>
                    <a:pt x="184109" y="31391"/>
                    <a:pt x="35171" y="176457"/>
                  </a:cubicBezTo>
                  <a:cubicBezTo>
                    <a:pt x="27467" y="193678"/>
                    <a:pt x="17369" y="207065"/>
                    <a:pt x="11725" y="223350"/>
                  </a:cubicBezTo>
                  <a:cubicBezTo>
                    <a:pt x="-3039" y="262264"/>
                    <a:pt x="-6783" y="293183"/>
                    <a:pt x="11725" y="328857"/>
                  </a:cubicBezTo>
                  <a:cubicBezTo>
                    <a:pt x="15547" y="338514"/>
                    <a:pt x="27346" y="344683"/>
                    <a:pt x="35171" y="352304"/>
                  </a:cubicBezTo>
                  <a:cubicBezTo>
                    <a:pt x="62656" y="346098"/>
                    <a:pt x="87816" y="347617"/>
                    <a:pt x="117232" y="340580"/>
                  </a:cubicBezTo>
                  <a:cubicBezTo>
                    <a:pt x="130497" y="336711"/>
                    <a:pt x="141436" y="308354"/>
                    <a:pt x="152402" y="317134"/>
                  </a:cubicBezTo>
                  <a:cubicBezTo>
                    <a:pt x="171511" y="330451"/>
                    <a:pt x="159427" y="354289"/>
                    <a:pt x="164125" y="375750"/>
                  </a:cubicBezTo>
                  <a:cubicBezTo>
                    <a:pt x="168982" y="405894"/>
                    <a:pt x="166356" y="434993"/>
                    <a:pt x="175848" y="469534"/>
                  </a:cubicBezTo>
                  <a:cubicBezTo>
                    <a:pt x="177979" y="479825"/>
                    <a:pt x="177746" y="496257"/>
                    <a:pt x="187571" y="504704"/>
                  </a:cubicBezTo>
                  <a:cubicBezTo>
                    <a:pt x="202696" y="515311"/>
                    <a:pt x="219242" y="514858"/>
                    <a:pt x="234463" y="516427"/>
                  </a:cubicBezTo>
                  <a:cubicBezTo>
                    <a:pt x="252871" y="501210"/>
                    <a:pt x="276036" y="483143"/>
                    <a:pt x="293078" y="469534"/>
                  </a:cubicBezTo>
                  <a:cubicBezTo>
                    <a:pt x="317613" y="447230"/>
                    <a:pt x="363417" y="399196"/>
                    <a:pt x="363417" y="399196"/>
                  </a:cubicBezTo>
                  <a:cubicBezTo>
                    <a:pt x="364312" y="354730"/>
                    <a:pt x="349528" y="314713"/>
                    <a:pt x="351694" y="270242"/>
                  </a:cubicBezTo>
                  <a:cubicBezTo>
                    <a:pt x="351268" y="257073"/>
                    <a:pt x="335204" y="224065"/>
                    <a:pt x="339971" y="235073"/>
                  </a:cubicBezTo>
                  <a:cubicBezTo>
                    <a:pt x="364957" y="282423"/>
                    <a:pt x="371319" y="324989"/>
                    <a:pt x="386863" y="375750"/>
                  </a:cubicBezTo>
                  <a:cubicBezTo>
                    <a:pt x="390386" y="387760"/>
                    <a:pt x="390324" y="400999"/>
                    <a:pt x="398586" y="410919"/>
                  </a:cubicBezTo>
                  <a:cubicBezTo>
                    <a:pt x="407187" y="420557"/>
                    <a:pt x="421511" y="418540"/>
                    <a:pt x="433755" y="422642"/>
                  </a:cubicBezTo>
                  <a:cubicBezTo>
                    <a:pt x="461163" y="449879"/>
                    <a:pt x="486584" y="489772"/>
                    <a:pt x="539263" y="446088"/>
                  </a:cubicBezTo>
                  <a:cubicBezTo>
                    <a:pt x="556679" y="432605"/>
                    <a:pt x="545778" y="399466"/>
                    <a:pt x="550986" y="375750"/>
                  </a:cubicBezTo>
                  <a:cubicBezTo>
                    <a:pt x="543852" y="357905"/>
                    <a:pt x="538793" y="345604"/>
                    <a:pt x="527540" y="328857"/>
                  </a:cubicBezTo>
                  <a:cubicBezTo>
                    <a:pt x="501755" y="286297"/>
                    <a:pt x="501053" y="299616"/>
                    <a:pt x="480648" y="246796"/>
                  </a:cubicBezTo>
                  <a:cubicBezTo>
                    <a:pt x="474498" y="229983"/>
                    <a:pt x="451056" y="200732"/>
                    <a:pt x="468925" y="199904"/>
                  </a:cubicBezTo>
                  <a:cubicBezTo>
                    <a:pt x="512347" y="204729"/>
                    <a:pt x="586154" y="258519"/>
                    <a:pt x="586155" y="258519"/>
                  </a:cubicBezTo>
                  <a:cubicBezTo>
                    <a:pt x="594709" y="246167"/>
                    <a:pt x="617657" y="236991"/>
                    <a:pt x="621325" y="223350"/>
                  </a:cubicBezTo>
                  <a:cubicBezTo>
                    <a:pt x="622665" y="203951"/>
                    <a:pt x="605148" y="191258"/>
                    <a:pt x="597878" y="176457"/>
                  </a:cubicBezTo>
                  <a:cubicBezTo>
                    <a:pt x="566721" y="128533"/>
                    <a:pt x="583653" y="145963"/>
                    <a:pt x="527540" y="117842"/>
                  </a:cubicBezTo>
                  <a:cubicBezTo>
                    <a:pt x="514604" y="111640"/>
                    <a:pt x="505640" y="99101"/>
                    <a:pt x="492371" y="94396"/>
                  </a:cubicBezTo>
                  <a:cubicBezTo>
                    <a:pt x="479423" y="87934"/>
                    <a:pt x="467296" y="86949"/>
                    <a:pt x="457202" y="82673"/>
                  </a:cubicBezTo>
                  <a:cubicBezTo>
                    <a:pt x="439355" y="71865"/>
                    <a:pt x="420816" y="64660"/>
                    <a:pt x="398586" y="59227"/>
                  </a:cubicBezTo>
                  <a:cubicBezTo>
                    <a:pt x="391995" y="39711"/>
                    <a:pt x="382910" y="-10004"/>
                    <a:pt x="351694" y="611"/>
                  </a:cubicBezTo>
                  <a:cubicBezTo>
                    <a:pt x="339074" y="2280"/>
                    <a:pt x="336717" y="24553"/>
                    <a:pt x="328248" y="35780"/>
                  </a:cubicBezTo>
                </a:path>
              </a:pathLst>
            </a:custGeom>
            <a:noFill/>
            <a:ln w="28575">
              <a:solidFill>
                <a:schemeClr val="accent2"/>
              </a:solidFill>
              <a:extLst>
                <a:ext uri="{C807C97D-BFC1-408E-A445-0C87EB9F89A2}">
                  <ask:lineSketchStyleProps xmlns:ask="http://schemas.microsoft.com/office/drawing/2018/sketchyshapes" sd="2968324307">
                    <a:custGeom>
                      <a:avLst/>
                      <a:gdLst>
                        <a:gd name="connsiteX0" fmla="*/ 164125 w 621564"/>
                        <a:gd name="connsiteY0" fmla="*/ 59227 h 516427"/>
                        <a:gd name="connsiteX1" fmla="*/ 105509 w 621564"/>
                        <a:gd name="connsiteY1" fmla="*/ 117842 h 516427"/>
                        <a:gd name="connsiteX2" fmla="*/ 35171 w 621564"/>
                        <a:gd name="connsiteY2" fmla="*/ 176457 h 516427"/>
                        <a:gd name="connsiteX3" fmla="*/ 11725 w 621564"/>
                        <a:gd name="connsiteY3" fmla="*/ 223350 h 516427"/>
                        <a:gd name="connsiteX4" fmla="*/ 11725 w 621564"/>
                        <a:gd name="connsiteY4" fmla="*/ 328857 h 516427"/>
                        <a:gd name="connsiteX5" fmla="*/ 35171 w 621564"/>
                        <a:gd name="connsiteY5" fmla="*/ 352304 h 516427"/>
                        <a:gd name="connsiteX6" fmla="*/ 117232 w 621564"/>
                        <a:gd name="connsiteY6" fmla="*/ 340580 h 516427"/>
                        <a:gd name="connsiteX7" fmla="*/ 152402 w 621564"/>
                        <a:gd name="connsiteY7" fmla="*/ 317134 h 516427"/>
                        <a:gd name="connsiteX8" fmla="*/ 164125 w 621564"/>
                        <a:gd name="connsiteY8" fmla="*/ 375750 h 516427"/>
                        <a:gd name="connsiteX9" fmla="*/ 175848 w 621564"/>
                        <a:gd name="connsiteY9" fmla="*/ 469534 h 516427"/>
                        <a:gd name="connsiteX10" fmla="*/ 187571 w 621564"/>
                        <a:gd name="connsiteY10" fmla="*/ 504704 h 516427"/>
                        <a:gd name="connsiteX11" fmla="*/ 234463 w 621564"/>
                        <a:gd name="connsiteY11" fmla="*/ 516427 h 516427"/>
                        <a:gd name="connsiteX12" fmla="*/ 293078 w 621564"/>
                        <a:gd name="connsiteY12" fmla="*/ 469534 h 516427"/>
                        <a:gd name="connsiteX13" fmla="*/ 363417 w 621564"/>
                        <a:gd name="connsiteY13" fmla="*/ 399196 h 516427"/>
                        <a:gd name="connsiteX14" fmla="*/ 351694 w 621564"/>
                        <a:gd name="connsiteY14" fmla="*/ 270242 h 516427"/>
                        <a:gd name="connsiteX15" fmla="*/ 339971 w 621564"/>
                        <a:gd name="connsiteY15" fmla="*/ 235073 h 516427"/>
                        <a:gd name="connsiteX16" fmla="*/ 386863 w 621564"/>
                        <a:gd name="connsiteY16" fmla="*/ 375750 h 516427"/>
                        <a:gd name="connsiteX17" fmla="*/ 398586 w 621564"/>
                        <a:gd name="connsiteY17" fmla="*/ 410919 h 516427"/>
                        <a:gd name="connsiteX18" fmla="*/ 433755 w 621564"/>
                        <a:gd name="connsiteY18" fmla="*/ 422642 h 516427"/>
                        <a:gd name="connsiteX19" fmla="*/ 539263 w 621564"/>
                        <a:gd name="connsiteY19" fmla="*/ 446088 h 516427"/>
                        <a:gd name="connsiteX20" fmla="*/ 550986 w 621564"/>
                        <a:gd name="connsiteY20" fmla="*/ 375750 h 516427"/>
                        <a:gd name="connsiteX21" fmla="*/ 527540 w 621564"/>
                        <a:gd name="connsiteY21" fmla="*/ 328857 h 516427"/>
                        <a:gd name="connsiteX22" fmla="*/ 480648 w 621564"/>
                        <a:gd name="connsiteY22" fmla="*/ 246796 h 516427"/>
                        <a:gd name="connsiteX23" fmla="*/ 468925 w 621564"/>
                        <a:gd name="connsiteY23" fmla="*/ 199904 h 516427"/>
                        <a:gd name="connsiteX24" fmla="*/ 586155 w 621564"/>
                        <a:gd name="connsiteY24" fmla="*/ 258519 h 516427"/>
                        <a:gd name="connsiteX25" fmla="*/ 621325 w 621564"/>
                        <a:gd name="connsiteY25" fmla="*/ 223350 h 516427"/>
                        <a:gd name="connsiteX26" fmla="*/ 597878 w 621564"/>
                        <a:gd name="connsiteY26" fmla="*/ 176457 h 516427"/>
                        <a:gd name="connsiteX27" fmla="*/ 527540 w 621564"/>
                        <a:gd name="connsiteY27" fmla="*/ 117842 h 516427"/>
                        <a:gd name="connsiteX28" fmla="*/ 492371 w 621564"/>
                        <a:gd name="connsiteY28" fmla="*/ 94396 h 516427"/>
                        <a:gd name="connsiteX29" fmla="*/ 457202 w 621564"/>
                        <a:gd name="connsiteY29" fmla="*/ 82673 h 516427"/>
                        <a:gd name="connsiteX30" fmla="*/ 398586 w 621564"/>
                        <a:gd name="connsiteY30" fmla="*/ 59227 h 516427"/>
                        <a:gd name="connsiteX31" fmla="*/ 351694 w 621564"/>
                        <a:gd name="connsiteY31" fmla="*/ 611 h 516427"/>
                        <a:gd name="connsiteX32" fmla="*/ 328248 w 621564"/>
                        <a:gd name="connsiteY32" fmla="*/ 35780 h 51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1564" h="516427">
                          <a:moveTo>
                            <a:pt x="164125" y="59227"/>
                          </a:moveTo>
                          <a:cubicBezTo>
                            <a:pt x="144586" y="78765"/>
                            <a:pt x="126304" y="99647"/>
                            <a:pt x="105509" y="117842"/>
                          </a:cubicBezTo>
                          <a:cubicBezTo>
                            <a:pt x="-25050" y="232080"/>
                            <a:pt x="176316" y="35312"/>
                            <a:pt x="35171" y="176457"/>
                          </a:cubicBezTo>
                          <a:cubicBezTo>
                            <a:pt x="27356" y="192088"/>
                            <a:pt x="17251" y="206771"/>
                            <a:pt x="11725" y="223350"/>
                          </a:cubicBezTo>
                          <a:cubicBezTo>
                            <a:pt x="-921" y="261289"/>
                            <a:pt x="-6639" y="292128"/>
                            <a:pt x="11725" y="328857"/>
                          </a:cubicBezTo>
                          <a:cubicBezTo>
                            <a:pt x="16668" y="338743"/>
                            <a:pt x="27356" y="344488"/>
                            <a:pt x="35171" y="352304"/>
                          </a:cubicBezTo>
                          <a:cubicBezTo>
                            <a:pt x="62525" y="348396"/>
                            <a:pt x="90766" y="348520"/>
                            <a:pt x="117232" y="340580"/>
                          </a:cubicBezTo>
                          <a:cubicBezTo>
                            <a:pt x="130727" y="336531"/>
                            <a:pt x="141130" y="308680"/>
                            <a:pt x="152402" y="317134"/>
                          </a:cubicBezTo>
                          <a:cubicBezTo>
                            <a:pt x="168342" y="329089"/>
                            <a:pt x="161095" y="356056"/>
                            <a:pt x="164125" y="375750"/>
                          </a:cubicBezTo>
                          <a:cubicBezTo>
                            <a:pt x="168915" y="406888"/>
                            <a:pt x="170212" y="438538"/>
                            <a:pt x="175848" y="469534"/>
                          </a:cubicBezTo>
                          <a:cubicBezTo>
                            <a:pt x="178059" y="481692"/>
                            <a:pt x="177922" y="496984"/>
                            <a:pt x="187571" y="504704"/>
                          </a:cubicBezTo>
                          <a:cubicBezTo>
                            <a:pt x="200152" y="514769"/>
                            <a:pt x="218832" y="512519"/>
                            <a:pt x="234463" y="516427"/>
                          </a:cubicBezTo>
                          <a:cubicBezTo>
                            <a:pt x="254001" y="500796"/>
                            <a:pt x="274564" y="486365"/>
                            <a:pt x="293078" y="469534"/>
                          </a:cubicBezTo>
                          <a:cubicBezTo>
                            <a:pt x="317613" y="447230"/>
                            <a:pt x="363417" y="399196"/>
                            <a:pt x="363417" y="399196"/>
                          </a:cubicBezTo>
                          <a:cubicBezTo>
                            <a:pt x="359509" y="356211"/>
                            <a:pt x="357798" y="312970"/>
                            <a:pt x="351694" y="270242"/>
                          </a:cubicBezTo>
                          <a:cubicBezTo>
                            <a:pt x="349946" y="258009"/>
                            <a:pt x="334445" y="224020"/>
                            <a:pt x="339971" y="235073"/>
                          </a:cubicBezTo>
                          <a:cubicBezTo>
                            <a:pt x="363931" y="282993"/>
                            <a:pt x="371225" y="323621"/>
                            <a:pt x="386863" y="375750"/>
                          </a:cubicBezTo>
                          <a:cubicBezTo>
                            <a:pt x="390414" y="387586"/>
                            <a:pt x="389848" y="402181"/>
                            <a:pt x="398586" y="410919"/>
                          </a:cubicBezTo>
                          <a:cubicBezTo>
                            <a:pt x="407324" y="419657"/>
                            <a:pt x="422032" y="418734"/>
                            <a:pt x="433755" y="422642"/>
                          </a:cubicBezTo>
                          <a:cubicBezTo>
                            <a:pt x="460538" y="449424"/>
                            <a:pt x="488693" y="496658"/>
                            <a:pt x="539263" y="446088"/>
                          </a:cubicBezTo>
                          <a:cubicBezTo>
                            <a:pt x="556071" y="429280"/>
                            <a:pt x="547078" y="399196"/>
                            <a:pt x="550986" y="375750"/>
                          </a:cubicBezTo>
                          <a:cubicBezTo>
                            <a:pt x="543171" y="360119"/>
                            <a:pt x="536210" y="344030"/>
                            <a:pt x="527540" y="328857"/>
                          </a:cubicBezTo>
                          <a:cubicBezTo>
                            <a:pt x="502804" y="285568"/>
                            <a:pt x="499972" y="298326"/>
                            <a:pt x="480648" y="246796"/>
                          </a:cubicBezTo>
                          <a:cubicBezTo>
                            <a:pt x="474991" y="231710"/>
                            <a:pt x="452912" y="198125"/>
                            <a:pt x="468925" y="199904"/>
                          </a:cubicBezTo>
                          <a:cubicBezTo>
                            <a:pt x="512347" y="204729"/>
                            <a:pt x="586155" y="258519"/>
                            <a:pt x="586155" y="258519"/>
                          </a:cubicBezTo>
                          <a:cubicBezTo>
                            <a:pt x="597878" y="246796"/>
                            <a:pt x="618980" y="239762"/>
                            <a:pt x="621325" y="223350"/>
                          </a:cubicBezTo>
                          <a:cubicBezTo>
                            <a:pt x="623796" y="206050"/>
                            <a:pt x="606549" y="191630"/>
                            <a:pt x="597878" y="176457"/>
                          </a:cubicBezTo>
                          <a:cubicBezTo>
                            <a:pt x="568861" y="125677"/>
                            <a:pt x="581921" y="148917"/>
                            <a:pt x="527540" y="117842"/>
                          </a:cubicBezTo>
                          <a:cubicBezTo>
                            <a:pt x="515307" y="110852"/>
                            <a:pt x="504973" y="100697"/>
                            <a:pt x="492371" y="94396"/>
                          </a:cubicBezTo>
                          <a:cubicBezTo>
                            <a:pt x="481318" y="88870"/>
                            <a:pt x="468772" y="87012"/>
                            <a:pt x="457202" y="82673"/>
                          </a:cubicBezTo>
                          <a:cubicBezTo>
                            <a:pt x="437498" y="75284"/>
                            <a:pt x="418125" y="67042"/>
                            <a:pt x="398586" y="59227"/>
                          </a:cubicBezTo>
                          <a:cubicBezTo>
                            <a:pt x="393204" y="43080"/>
                            <a:pt x="384836" y="-6017"/>
                            <a:pt x="351694" y="611"/>
                          </a:cubicBezTo>
                          <a:cubicBezTo>
                            <a:pt x="337878" y="3374"/>
                            <a:pt x="336063" y="24057"/>
                            <a:pt x="328248" y="35780"/>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8" name="フリーフォーム: 図形 27">
            <a:extLst>
              <a:ext uri="{FF2B5EF4-FFF2-40B4-BE49-F238E27FC236}">
                <a16:creationId xmlns:a16="http://schemas.microsoft.com/office/drawing/2014/main" id="{9FBC7768-3FBA-4F9E-89BF-7B55F18A4FED}"/>
              </a:ext>
            </a:extLst>
          </p:cNvPr>
          <p:cNvSpPr/>
          <p:nvPr/>
        </p:nvSpPr>
        <p:spPr>
          <a:xfrm>
            <a:off x="6216650" y="3879509"/>
            <a:ext cx="317500" cy="190944"/>
          </a:xfrm>
          <a:custGeom>
            <a:avLst/>
            <a:gdLst>
              <a:gd name="connsiteX0" fmla="*/ 158750 w 317500"/>
              <a:gd name="connsiteY0" fmla="*/ 190841 h 190944"/>
              <a:gd name="connsiteX1" fmla="*/ 127000 w 317500"/>
              <a:gd name="connsiteY1" fmla="*/ 165441 h 190944"/>
              <a:gd name="connsiteX2" fmla="*/ 76200 w 317500"/>
              <a:gd name="connsiteY2" fmla="*/ 140041 h 190944"/>
              <a:gd name="connsiteX3" fmla="*/ 31750 w 317500"/>
              <a:gd name="connsiteY3" fmla="*/ 101941 h 190944"/>
              <a:gd name="connsiteX4" fmla="*/ 6350 w 317500"/>
              <a:gd name="connsiteY4" fmla="*/ 57491 h 190944"/>
              <a:gd name="connsiteX5" fmla="*/ 0 w 317500"/>
              <a:gd name="connsiteY5" fmla="*/ 38441 h 190944"/>
              <a:gd name="connsiteX6" fmla="*/ 6350 w 317500"/>
              <a:gd name="connsiteY6" fmla="*/ 341 h 190944"/>
              <a:gd name="connsiteX7" fmla="*/ 38100 w 317500"/>
              <a:gd name="connsiteY7" fmla="*/ 38441 h 190944"/>
              <a:gd name="connsiteX8" fmla="*/ 57150 w 317500"/>
              <a:gd name="connsiteY8" fmla="*/ 51141 h 190944"/>
              <a:gd name="connsiteX9" fmla="*/ 76200 w 317500"/>
              <a:gd name="connsiteY9" fmla="*/ 70191 h 190944"/>
              <a:gd name="connsiteX10" fmla="*/ 101600 w 317500"/>
              <a:gd name="connsiteY10" fmla="*/ 89241 h 190944"/>
              <a:gd name="connsiteX11" fmla="*/ 120650 w 317500"/>
              <a:gd name="connsiteY11" fmla="*/ 44791 h 190944"/>
              <a:gd name="connsiteX12" fmla="*/ 139700 w 317500"/>
              <a:gd name="connsiteY12" fmla="*/ 25741 h 190944"/>
              <a:gd name="connsiteX13" fmla="*/ 184150 w 317500"/>
              <a:gd name="connsiteY13" fmla="*/ 341 h 190944"/>
              <a:gd name="connsiteX14" fmla="*/ 203200 w 317500"/>
              <a:gd name="connsiteY14" fmla="*/ 51141 h 190944"/>
              <a:gd name="connsiteX15" fmla="*/ 234950 w 317500"/>
              <a:gd name="connsiteY15" fmla="*/ 32091 h 190944"/>
              <a:gd name="connsiteX16" fmla="*/ 292100 w 317500"/>
              <a:gd name="connsiteY16" fmla="*/ 341 h 190944"/>
              <a:gd name="connsiteX17" fmla="*/ 311150 w 317500"/>
              <a:gd name="connsiteY17" fmla="*/ 44791 h 190944"/>
              <a:gd name="connsiteX18" fmla="*/ 317500 w 317500"/>
              <a:gd name="connsiteY18" fmla="*/ 63841 h 190944"/>
              <a:gd name="connsiteX19" fmla="*/ 298450 w 317500"/>
              <a:gd name="connsiteY19" fmla="*/ 127341 h 190944"/>
              <a:gd name="connsiteX20" fmla="*/ 279400 w 317500"/>
              <a:gd name="connsiteY20" fmla="*/ 152741 h 190944"/>
              <a:gd name="connsiteX21" fmla="*/ 254000 w 317500"/>
              <a:gd name="connsiteY21" fmla="*/ 171791 h 190944"/>
              <a:gd name="connsiteX22" fmla="*/ 158750 w 317500"/>
              <a:gd name="connsiteY22" fmla="*/ 190841 h 190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7500" h="190944">
                <a:moveTo>
                  <a:pt x="158750" y="190841"/>
                </a:moveTo>
                <a:cubicBezTo>
                  <a:pt x="137583" y="189783"/>
                  <a:pt x="138622" y="172414"/>
                  <a:pt x="127000" y="165441"/>
                </a:cubicBezTo>
                <a:cubicBezTo>
                  <a:pt x="104261" y="151798"/>
                  <a:pt x="93957" y="157798"/>
                  <a:pt x="76200" y="140041"/>
                </a:cubicBezTo>
                <a:cubicBezTo>
                  <a:pt x="34984" y="98825"/>
                  <a:pt x="81362" y="126747"/>
                  <a:pt x="31750" y="101941"/>
                </a:cubicBezTo>
                <a:cubicBezTo>
                  <a:pt x="18995" y="82809"/>
                  <a:pt x="16018" y="80049"/>
                  <a:pt x="6350" y="57491"/>
                </a:cubicBezTo>
                <a:cubicBezTo>
                  <a:pt x="3713" y="51339"/>
                  <a:pt x="2117" y="44791"/>
                  <a:pt x="0" y="38441"/>
                </a:cubicBezTo>
                <a:cubicBezTo>
                  <a:pt x="2117" y="25741"/>
                  <a:pt x="-3950" y="8066"/>
                  <a:pt x="6350" y="341"/>
                </a:cubicBezTo>
                <a:cubicBezTo>
                  <a:pt x="12294" y="-4117"/>
                  <a:pt x="36142" y="36483"/>
                  <a:pt x="38100" y="38441"/>
                </a:cubicBezTo>
                <a:cubicBezTo>
                  <a:pt x="43496" y="43837"/>
                  <a:pt x="51287" y="46255"/>
                  <a:pt x="57150" y="51141"/>
                </a:cubicBezTo>
                <a:cubicBezTo>
                  <a:pt x="64049" y="56890"/>
                  <a:pt x="69382" y="64347"/>
                  <a:pt x="76200" y="70191"/>
                </a:cubicBezTo>
                <a:cubicBezTo>
                  <a:pt x="84235" y="77079"/>
                  <a:pt x="93133" y="82891"/>
                  <a:pt x="101600" y="89241"/>
                </a:cubicBezTo>
                <a:cubicBezTo>
                  <a:pt x="107950" y="74424"/>
                  <a:pt x="112356" y="58614"/>
                  <a:pt x="120650" y="44791"/>
                </a:cubicBezTo>
                <a:cubicBezTo>
                  <a:pt x="125270" y="37090"/>
                  <a:pt x="132882" y="31585"/>
                  <a:pt x="139700" y="25741"/>
                </a:cubicBezTo>
                <a:cubicBezTo>
                  <a:pt x="164164" y="4772"/>
                  <a:pt x="159038" y="8712"/>
                  <a:pt x="184150" y="341"/>
                </a:cubicBezTo>
                <a:cubicBezTo>
                  <a:pt x="185426" y="5444"/>
                  <a:pt x="194591" y="49911"/>
                  <a:pt x="203200" y="51141"/>
                </a:cubicBezTo>
                <a:cubicBezTo>
                  <a:pt x="215418" y="52886"/>
                  <a:pt x="224537" y="38717"/>
                  <a:pt x="234950" y="32091"/>
                </a:cubicBezTo>
                <a:cubicBezTo>
                  <a:pt x="282986" y="1522"/>
                  <a:pt x="256655" y="12156"/>
                  <a:pt x="292100" y="341"/>
                </a:cubicBezTo>
                <a:cubicBezTo>
                  <a:pt x="306992" y="45017"/>
                  <a:pt x="287610" y="-10136"/>
                  <a:pt x="311150" y="44791"/>
                </a:cubicBezTo>
                <a:cubicBezTo>
                  <a:pt x="313787" y="50943"/>
                  <a:pt x="315383" y="57491"/>
                  <a:pt x="317500" y="63841"/>
                </a:cubicBezTo>
                <a:cubicBezTo>
                  <a:pt x="311150" y="85008"/>
                  <a:pt x="307155" y="107029"/>
                  <a:pt x="298450" y="127341"/>
                </a:cubicBezTo>
                <a:cubicBezTo>
                  <a:pt x="294281" y="137069"/>
                  <a:pt x="286884" y="145257"/>
                  <a:pt x="279400" y="152741"/>
                </a:cubicBezTo>
                <a:cubicBezTo>
                  <a:pt x="271916" y="160225"/>
                  <a:pt x="263466" y="167058"/>
                  <a:pt x="254000" y="171791"/>
                </a:cubicBezTo>
                <a:cubicBezTo>
                  <a:pt x="227952" y="184815"/>
                  <a:pt x="179917" y="191899"/>
                  <a:pt x="158750" y="190841"/>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図形 36">
            <a:extLst>
              <a:ext uri="{FF2B5EF4-FFF2-40B4-BE49-F238E27FC236}">
                <a16:creationId xmlns:a16="http://schemas.microsoft.com/office/drawing/2014/main" id="{7C04C6F8-0717-4F9B-A54B-472CDA5D1F2F}"/>
              </a:ext>
            </a:extLst>
          </p:cNvPr>
          <p:cNvSpPr/>
          <p:nvPr/>
        </p:nvSpPr>
        <p:spPr>
          <a:xfrm>
            <a:off x="6330518" y="4070350"/>
            <a:ext cx="330632" cy="247650"/>
          </a:xfrm>
          <a:custGeom>
            <a:avLst/>
            <a:gdLst>
              <a:gd name="connsiteX0" fmla="*/ 57582 w 330632"/>
              <a:gd name="connsiteY0" fmla="*/ 0 h 247650"/>
              <a:gd name="connsiteX1" fmla="*/ 89332 w 330632"/>
              <a:gd name="connsiteY1" fmla="*/ 19050 h 247650"/>
              <a:gd name="connsiteX2" fmla="*/ 108382 w 330632"/>
              <a:gd name="connsiteY2" fmla="*/ 63500 h 247650"/>
              <a:gd name="connsiteX3" fmla="*/ 140132 w 330632"/>
              <a:gd name="connsiteY3" fmla="*/ 114300 h 247650"/>
              <a:gd name="connsiteX4" fmla="*/ 159182 w 330632"/>
              <a:gd name="connsiteY4" fmla="*/ 184150 h 247650"/>
              <a:gd name="connsiteX5" fmla="*/ 171882 w 330632"/>
              <a:gd name="connsiteY5" fmla="*/ 215900 h 247650"/>
              <a:gd name="connsiteX6" fmla="*/ 235382 w 330632"/>
              <a:gd name="connsiteY6" fmla="*/ 139700 h 247650"/>
              <a:gd name="connsiteX7" fmla="*/ 273482 w 330632"/>
              <a:gd name="connsiteY7" fmla="*/ 114300 h 247650"/>
              <a:gd name="connsiteX8" fmla="*/ 292532 w 330632"/>
              <a:gd name="connsiteY8" fmla="*/ 120650 h 247650"/>
              <a:gd name="connsiteX9" fmla="*/ 330632 w 330632"/>
              <a:gd name="connsiteY9" fmla="*/ 165100 h 247650"/>
              <a:gd name="connsiteX10" fmla="*/ 324282 w 330632"/>
              <a:gd name="connsiteY10" fmla="*/ 203200 h 247650"/>
              <a:gd name="connsiteX11" fmla="*/ 279832 w 330632"/>
              <a:gd name="connsiteY11" fmla="*/ 241300 h 247650"/>
              <a:gd name="connsiteX12" fmla="*/ 254432 w 330632"/>
              <a:gd name="connsiteY12" fmla="*/ 247650 h 247650"/>
              <a:gd name="connsiteX13" fmla="*/ 216332 w 330632"/>
              <a:gd name="connsiteY13" fmla="*/ 241300 h 247650"/>
              <a:gd name="connsiteX14" fmla="*/ 190932 w 330632"/>
              <a:gd name="connsiteY14" fmla="*/ 209550 h 247650"/>
              <a:gd name="connsiteX15" fmla="*/ 171882 w 330632"/>
              <a:gd name="connsiteY15" fmla="*/ 184150 h 247650"/>
              <a:gd name="connsiteX16" fmla="*/ 159182 w 330632"/>
              <a:gd name="connsiteY16" fmla="*/ 165100 h 247650"/>
              <a:gd name="connsiteX17" fmla="*/ 114732 w 330632"/>
              <a:gd name="connsiteY17" fmla="*/ 133350 h 247650"/>
              <a:gd name="connsiteX18" fmla="*/ 63932 w 330632"/>
              <a:gd name="connsiteY18" fmla="*/ 120650 h 247650"/>
              <a:gd name="connsiteX19" fmla="*/ 6782 w 330632"/>
              <a:gd name="connsiteY19" fmla="*/ 127000 h 247650"/>
              <a:gd name="connsiteX20" fmla="*/ 432 w 330632"/>
              <a:gd name="connsiteY20" fmla="*/ 158750 h 247650"/>
              <a:gd name="connsiteX21" fmla="*/ 13132 w 330632"/>
              <a:gd name="connsiteY21" fmla="*/ 203200 h 247650"/>
              <a:gd name="connsiteX22" fmla="*/ 63932 w 330632"/>
              <a:gd name="connsiteY22" fmla="*/ 222250 h 247650"/>
              <a:gd name="connsiteX23" fmla="*/ 146482 w 330632"/>
              <a:gd name="connsiteY23" fmla="*/ 215900 h 247650"/>
              <a:gd name="connsiteX24" fmla="*/ 165532 w 330632"/>
              <a:gd name="connsiteY24" fmla="*/ 209550 h 247650"/>
              <a:gd name="connsiteX25" fmla="*/ 184582 w 330632"/>
              <a:gd name="connsiteY25" fmla="*/ 20320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0632" h="247650">
                <a:moveTo>
                  <a:pt x="57582" y="0"/>
                </a:moveTo>
                <a:cubicBezTo>
                  <a:pt x="68165" y="6350"/>
                  <a:pt x="81622" y="9412"/>
                  <a:pt x="89332" y="19050"/>
                </a:cubicBezTo>
                <a:cubicBezTo>
                  <a:pt x="99402" y="31638"/>
                  <a:pt x="100796" y="49276"/>
                  <a:pt x="108382" y="63500"/>
                </a:cubicBezTo>
                <a:cubicBezTo>
                  <a:pt x="117779" y="81119"/>
                  <a:pt x="129549" y="97367"/>
                  <a:pt x="140132" y="114300"/>
                </a:cubicBezTo>
                <a:cubicBezTo>
                  <a:pt x="145944" y="137548"/>
                  <a:pt x="151633" y="161504"/>
                  <a:pt x="159182" y="184150"/>
                </a:cubicBezTo>
                <a:cubicBezTo>
                  <a:pt x="162787" y="194964"/>
                  <a:pt x="167649" y="205317"/>
                  <a:pt x="171882" y="215900"/>
                </a:cubicBezTo>
                <a:cubicBezTo>
                  <a:pt x="191272" y="183583"/>
                  <a:pt x="199931" y="163334"/>
                  <a:pt x="235382" y="139700"/>
                </a:cubicBezTo>
                <a:lnTo>
                  <a:pt x="273482" y="114300"/>
                </a:lnTo>
                <a:cubicBezTo>
                  <a:pt x="279832" y="116417"/>
                  <a:pt x="286963" y="116937"/>
                  <a:pt x="292532" y="120650"/>
                </a:cubicBezTo>
                <a:cubicBezTo>
                  <a:pt x="305799" y="129495"/>
                  <a:pt x="321829" y="153363"/>
                  <a:pt x="330632" y="165100"/>
                </a:cubicBezTo>
                <a:cubicBezTo>
                  <a:pt x="328515" y="177800"/>
                  <a:pt x="328353" y="190986"/>
                  <a:pt x="324282" y="203200"/>
                </a:cubicBezTo>
                <a:cubicBezTo>
                  <a:pt x="317650" y="223096"/>
                  <a:pt x="297241" y="233563"/>
                  <a:pt x="279832" y="241300"/>
                </a:cubicBezTo>
                <a:cubicBezTo>
                  <a:pt x="271857" y="244844"/>
                  <a:pt x="262899" y="245533"/>
                  <a:pt x="254432" y="247650"/>
                </a:cubicBezTo>
                <a:cubicBezTo>
                  <a:pt x="241732" y="245533"/>
                  <a:pt x="228546" y="245371"/>
                  <a:pt x="216332" y="241300"/>
                </a:cubicBezTo>
                <a:cubicBezTo>
                  <a:pt x="188689" y="232086"/>
                  <a:pt x="202347" y="229527"/>
                  <a:pt x="190932" y="209550"/>
                </a:cubicBezTo>
                <a:cubicBezTo>
                  <a:pt x="185681" y="200361"/>
                  <a:pt x="178033" y="192762"/>
                  <a:pt x="171882" y="184150"/>
                </a:cubicBezTo>
                <a:cubicBezTo>
                  <a:pt x="167446" y="177940"/>
                  <a:pt x="164578" y="170496"/>
                  <a:pt x="159182" y="165100"/>
                </a:cubicBezTo>
                <a:cubicBezTo>
                  <a:pt x="158449" y="164367"/>
                  <a:pt x="120398" y="135410"/>
                  <a:pt x="114732" y="133350"/>
                </a:cubicBezTo>
                <a:cubicBezTo>
                  <a:pt x="98328" y="127385"/>
                  <a:pt x="63932" y="120650"/>
                  <a:pt x="63932" y="120650"/>
                </a:cubicBezTo>
                <a:cubicBezTo>
                  <a:pt x="44882" y="122767"/>
                  <a:pt x="23218" y="117139"/>
                  <a:pt x="6782" y="127000"/>
                </a:cubicBezTo>
                <a:cubicBezTo>
                  <a:pt x="-2473" y="132553"/>
                  <a:pt x="432" y="147957"/>
                  <a:pt x="432" y="158750"/>
                </a:cubicBezTo>
                <a:cubicBezTo>
                  <a:pt x="432" y="158915"/>
                  <a:pt x="10138" y="200206"/>
                  <a:pt x="13132" y="203200"/>
                </a:cubicBezTo>
                <a:cubicBezTo>
                  <a:pt x="24201" y="214269"/>
                  <a:pt x="49758" y="218707"/>
                  <a:pt x="63932" y="222250"/>
                </a:cubicBezTo>
                <a:cubicBezTo>
                  <a:pt x="91449" y="220133"/>
                  <a:pt x="119097" y="219323"/>
                  <a:pt x="146482" y="215900"/>
                </a:cubicBezTo>
                <a:cubicBezTo>
                  <a:pt x="153124" y="215070"/>
                  <a:pt x="159182" y="211667"/>
                  <a:pt x="165532" y="209550"/>
                </a:cubicBezTo>
                <a:lnTo>
                  <a:pt x="184582" y="20320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図形 37">
            <a:extLst>
              <a:ext uri="{FF2B5EF4-FFF2-40B4-BE49-F238E27FC236}">
                <a16:creationId xmlns:a16="http://schemas.microsoft.com/office/drawing/2014/main" id="{2116794E-4BE1-4744-96D9-1423B4A26534}"/>
              </a:ext>
            </a:extLst>
          </p:cNvPr>
          <p:cNvSpPr/>
          <p:nvPr/>
        </p:nvSpPr>
        <p:spPr>
          <a:xfrm>
            <a:off x="5707993" y="3308350"/>
            <a:ext cx="311807" cy="209550"/>
          </a:xfrm>
          <a:custGeom>
            <a:avLst/>
            <a:gdLst>
              <a:gd name="connsiteX0" fmla="*/ 114957 w 311807"/>
              <a:gd name="connsiteY0" fmla="*/ 114300 h 209550"/>
              <a:gd name="connsiteX1" fmla="*/ 83207 w 311807"/>
              <a:gd name="connsiteY1" fmla="*/ 82550 h 209550"/>
              <a:gd name="connsiteX2" fmla="*/ 13357 w 311807"/>
              <a:gd name="connsiteY2" fmla="*/ 82550 h 209550"/>
              <a:gd name="connsiteX3" fmla="*/ 657 w 311807"/>
              <a:gd name="connsiteY3" fmla="*/ 107950 h 209550"/>
              <a:gd name="connsiteX4" fmla="*/ 7007 w 311807"/>
              <a:gd name="connsiteY4" fmla="*/ 171450 h 209550"/>
              <a:gd name="connsiteX5" fmla="*/ 57807 w 311807"/>
              <a:gd name="connsiteY5" fmla="*/ 203200 h 209550"/>
              <a:gd name="connsiteX6" fmla="*/ 89557 w 311807"/>
              <a:gd name="connsiteY6" fmla="*/ 209550 h 209550"/>
              <a:gd name="connsiteX7" fmla="*/ 108607 w 311807"/>
              <a:gd name="connsiteY7" fmla="*/ 171450 h 209550"/>
              <a:gd name="connsiteX8" fmla="*/ 140357 w 311807"/>
              <a:gd name="connsiteY8" fmla="*/ 127000 h 209550"/>
              <a:gd name="connsiteX9" fmla="*/ 165757 w 311807"/>
              <a:gd name="connsiteY9" fmla="*/ 101600 h 209550"/>
              <a:gd name="connsiteX10" fmla="*/ 178457 w 311807"/>
              <a:gd name="connsiteY10" fmla="*/ 82550 h 209550"/>
              <a:gd name="connsiteX11" fmla="*/ 216557 w 311807"/>
              <a:gd name="connsiteY11" fmla="*/ 63500 h 209550"/>
              <a:gd name="connsiteX12" fmla="*/ 241957 w 311807"/>
              <a:gd name="connsiteY12" fmla="*/ 50800 h 209550"/>
              <a:gd name="connsiteX13" fmla="*/ 292757 w 311807"/>
              <a:gd name="connsiteY13" fmla="*/ 82550 h 209550"/>
              <a:gd name="connsiteX14" fmla="*/ 311807 w 311807"/>
              <a:gd name="connsiteY14" fmla="*/ 133350 h 209550"/>
              <a:gd name="connsiteX15" fmla="*/ 299107 w 311807"/>
              <a:gd name="connsiteY15" fmla="*/ 190500 h 209550"/>
              <a:gd name="connsiteX16" fmla="*/ 273707 w 311807"/>
              <a:gd name="connsiteY16" fmla="*/ 203200 h 209550"/>
              <a:gd name="connsiteX17" fmla="*/ 241957 w 311807"/>
              <a:gd name="connsiteY17" fmla="*/ 177800 h 209550"/>
              <a:gd name="connsiteX18" fmla="*/ 222907 w 311807"/>
              <a:gd name="connsiteY18" fmla="*/ 165100 h 209550"/>
              <a:gd name="connsiteX19" fmla="*/ 203857 w 311807"/>
              <a:gd name="connsiteY19" fmla="*/ 146050 h 209550"/>
              <a:gd name="connsiteX20" fmla="*/ 134007 w 311807"/>
              <a:gd name="connsiteY20" fmla="*/ 107950 h 209550"/>
              <a:gd name="connsiteX21" fmla="*/ 114957 w 311807"/>
              <a:gd name="connsiteY21" fmla="*/ 82550 h 209550"/>
              <a:gd name="connsiteX22" fmla="*/ 108607 w 311807"/>
              <a:gd name="connsiteY22" fmla="*/ 63500 h 209550"/>
              <a:gd name="connsiteX23" fmla="*/ 95907 w 311807"/>
              <a:gd name="connsiteY2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1807" h="209550">
                <a:moveTo>
                  <a:pt x="114957" y="114300"/>
                </a:moveTo>
                <a:cubicBezTo>
                  <a:pt x="104374" y="103717"/>
                  <a:pt x="96041" y="90251"/>
                  <a:pt x="83207" y="82550"/>
                </a:cubicBezTo>
                <a:cubicBezTo>
                  <a:pt x="61984" y="69816"/>
                  <a:pt x="34484" y="79029"/>
                  <a:pt x="13357" y="82550"/>
                </a:cubicBezTo>
                <a:cubicBezTo>
                  <a:pt x="9124" y="91017"/>
                  <a:pt x="1331" y="98508"/>
                  <a:pt x="657" y="107950"/>
                </a:cubicBezTo>
                <a:cubicBezTo>
                  <a:pt x="-859" y="129168"/>
                  <a:pt x="-148" y="151417"/>
                  <a:pt x="7007" y="171450"/>
                </a:cubicBezTo>
                <a:cubicBezTo>
                  <a:pt x="15985" y="196590"/>
                  <a:pt x="37258" y="198634"/>
                  <a:pt x="57807" y="203200"/>
                </a:cubicBezTo>
                <a:cubicBezTo>
                  <a:pt x="68343" y="205541"/>
                  <a:pt x="78974" y="207433"/>
                  <a:pt x="89557" y="209550"/>
                </a:cubicBezTo>
                <a:cubicBezTo>
                  <a:pt x="125953" y="154955"/>
                  <a:pt x="82317" y="224030"/>
                  <a:pt x="108607" y="171450"/>
                </a:cubicBezTo>
                <a:cubicBezTo>
                  <a:pt x="112558" y="163547"/>
                  <a:pt x="137001" y="130835"/>
                  <a:pt x="140357" y="127000"/>
                </a:cubicBezTo>
                <a:cubicBezTo>
                  <a:pt x="148242" y="117989"/>
                  <a:pt x="157965" y="110691"/>
                  <a:pt x="165757" y="101600"/>
                </a:cubicBezTo>
                <a:cubicBezTo>
                  <a:pt x="170724" y="95806"/>
                  <a:pt x="173061" y="87946"/>
                  <a:pt x="178457" y="82550"/>
                </a:cubicBezTo>
                <a:cubicBezTo>
                  <a:pt x="193711" y="67296"/>
                  <a:pt x="198481" y="71247"/>
                  <a:pt x="216557" y="63500"/>
                </a:cubicBezTo>
                <a:cubicBezTo>
                  <a:pt x="225258" y="59771"/>
                  <a:pt x="233490" y="55033"/>
                  <a:pt x="241957" y="50800"/>
                </a:cubicBezTo>
                <a:cubicBezTo>
                  <a:pt x="258890" y="61383"/>
                  <a:pt x="277914" y="69192"/>
                  <a:pt x="292757" y="82550"/>
                </a:cubicBezTo>
                <a:cubicBezTo>
                  <a:pt x="303469" y="92190"/>
                  <a:pt x="308593" y="120493"/>
                  <a:pt x="311807" y="133350"/>
                </a:cubicBezTo>
                <a:cubicBezTo>
                  <a:pt x="307574" y="152400"/>
                  <a:pt x="308452" y="173368"/>
                  <a:pt x="299107" y="190500"/>
                </a:cubicBezTo>
                <a:cubicBezTo>
                  <a:pt x="294574" y="198810"/>
                  <a:pt x="282948" y="205253"/>
                  <a:pt x="273707" y="203200"/>
                </a:cubicBezTo>
                <a:cubicBezTo>
                  <a:pt x="260476" y="200260"/>
                  <a:pt x="252800" y="185932"/>
                  <a:pt x="241957" y="177800"/>
                </a:cubicBezTo>
                <a:cubicBezTo>
                  <a:pt x="235852" y="173221"/>
                  <a:pt x="228770" y="169986"/>
                  <a:pt x="222907" y="165100"/>
                </a:cubicBezTo>
                <a:cubicBezTo>
                  <a:pt x="216008" y="159351"/>
                  <a:pt x="211041" y="151438"/>
                  <a:pt x="203857" y="146050"/>
                </a:cubicBezTo>
                <a:cubicBezTo>
                  <a:pt x="186287" y="132872"/>
                  <a:pt x="152826" y="117359"/>
                  <a:pt x="134007" y="107950"/>
                </a:cubicBezTo>
                <a:cubicBezTo>
                  <a:pt x="127657" y="99483"/>
                  <a:pt x="120208" y="91739"/>
                  <a:pt x="114957" y="82550"/>
                </a:cubicBezTo>
                <a:cubicBezTo>
                  <a:pt x="111636" y="76738"/>
                  <a:pt x="110368" y="69958"/>
                  <a:pt x="108607" y="63500"/>
                </a:cubicBezTo>
                <a:cubicBezTo>
                  <a:pt x="94880" y="13169"/>
                  <a:pt x="95907" y="29045"/>
                  <a:pt x="95907"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図形 38">
            <a:extLst>
              <a:ext uri="{FF2B5EF4-FFF2-40B4-BE49-F238E27FC236}">
                <a16:creationId xmlns:a16="http://schemas.microsoft.com/office/drawing/2014/main" id="{778FC95B-6290-43F5-9ED3-6C4229B40B25}"/>
              </a:ext>
            </a:extLst>
          </p:cNvPr>
          <p:cNvSpPr/>
          <p:nvPr/>
        </p:nvSpPr>
        <p:spPr>
          <a:xfrm>
            <a:off x="5861050" y="3302000"/>
            <a:ext cx="31866" cy="114300"/>
          </a:xfrm>
          <a:custGeom>
            <a:avLst/>
            <a:gdLst>
              <a:gd name="connsiteX0" fmla="*/ 0 w 31866"/>
              <a:gd name="connsiteY0" fmla="*/ 114300 h 114300"/>
              <a:gd name="connsiteX1" fmla="*/ 31750 w 31866"/>
              <a:gd name="connsiteY1" fmla="*/ 6350 h 114300"/>
              <a:gd name="connsiteX2" fmla="*/ 31750 w 31866"/>
              <a:gd name="connsiteY2" fmla="*/ 0 h 114300"/>
            </a:gdLst>
            <a:ahLst/>
            <a:cxnLst>
              <a:cxn ang="0">
                <a:pos x="connsiteX0" y="connsiteY0"/>
              </a:cxn>
              <a:cxn ang="0">
                <a:pos x="connsiteX1" y="connsiteY1"/>
              </a:cxn>
              <a:cxn ang="0">
                <a:pos x="connsiteX2" y="connsiteY2"/>
              </a:cxn>
            </a:cxnLst>
            <a:rect l="l" t="t" r="r" b="b"/>
            <a:pathLst>
              <a:path w="31866" h="114300">
                <a:moveTo>
                  <a:pt x="0" y="114300"/>
                </a:moveTo>
                <a:cubicBezTo>
                  <a:pt x="28307" y="43532"/>
                  <a:pt x="23917" y="69016"/>
                  <a:pt x="31750" y="6350"/>
                </a:cubicBezTo>
                <a:cubicBezTo>
                  <a:pt x="32013" y="4250"/>
                  <a:pt x="31750" y="2117"/>
                  <a:pt x="3175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図形 39">
            <a:extLst>
              <a:ext uri="{FF2B5EF4-FFF2-40B4-BE49-F238E27FC236}">
                <a16:creationId xmlns:a16="http://schemas.microsoft.com/office/drawing/2014/main" id="{9A82682A-E689-4ED9-944B-AAB44A1257AB}"/>
              </a:ext>
            </a:extLst>
          </p:cNvPr>
          <p:cNvSpPr/>
          <p:nvPr/>
        </p:nvSpPr>
        <p:spPr>
          <a:xfrm>
            <a:off x="6242050" y="4552950"/>
            <a:ext cx="609600" cy="368300"/>
          </a:xfrm>
          <a:custGeom>
            <a:avLst/>
            <a:gdLst>
              <a:gd name="connsiteX0" fmla="*/ 12700 w 609600"/>
              <a:gd name="connsiteY0" fmla="*/ 336550 h 368300"/>
              <a:gd name="connsiteX1" fmla="*/ 6350 w 609600"/>
              <a:gd name="connsiteY1" fmla="*/ 279400 h 368300"/>
              <a:gd name="connsiteX2" fmla="*/ 0 w 609600"/>
              <a:gd name="connsiteY2" fmla="*/ 228600 h 368300"/>
              <a:gd name="connsiteX3" fmla="*/ 6350 w 609600"/>
              <a:gd name="connsiteY3" fmla="*/ 165100 h 368300"/>
              <a:gd name="connsiteX4" fmla="*/ 12700 w 609600"/>
              <a:gd name="connsiteY4" fmla="*/ 139700 h 368300"/>
              <a:gd name="connsiteX5" fmla="*/ 63500 w 609600"/>
              <a:gd name="connsiteY5" fmla="*/ 88900 h 368300"/>
              <a:gd name="connsiteX6" fmla="*/ 82550 w 609600"/>
              <a:gd name="connsiteY6" fmla="*/ 69850 h 368300"/>
              <a:gd name="connsiteX7" fmla="*/ 146050 w 609600"/>
              <a:gd name="connsiteY7" fmla="*/ 25400 h 368300"/>
              <a:gd name="connsiteX8" fmla="*/ 165100 w 609600"/>
              <a:gd name="connsiteY8" fmla="*/ 12700 h 368300"/>
              <a:gd name="connsiteX9" fmla="*/ 254000 w 609600"/>
              <a:gd name="connsiteY9" fmla="*/ 0 h 368300"/>
              <a:gd name="connsiteX10" fmla="*/ 330200 w 609600"/>
              <a:gd name="connsiteY10" fmla="*/ 6350 h 368300"/>
              <a:gd name="connsiteX11" fmla="*/ 349250 w 609600"/>
              <a:gd name="connsiteY11" fmla="*/ 19050 h 368300"/>
              <a:gd name="connsiteX12" fmla="*/ 400050 w 609600"/>
              <a:gd name="connsiteY12" fmla="*/ 44450 h 368300"/>
              <a:gd name="connsiteX13" fmla="*/ 444500 w 609600"/>
              <a:gd name="connsiteY13" fmla="*/ 88900 h 368300"/>
              <a:gd name="connsiteX14" fmla="*/ 463550 w 609600"/>
              <a:gd name="connsiteY14" fmla="*/ 107950 h 368300"/>
              <a:gd name="connsiteX15" fmla="*/ 482600 w 609600"/>
              <a:gd name="connsiteY15" fmla="*/ 133350 h 368300"/>
              <a:gd name="connsiteX16" fmla="*/ 508000 w 609600"/>
              <a:gd name="connsiteY16" fmla="*/ 152400 h 368300"/>
              <a:gd name="connsiteX17" fmla="*/ 546100 w 609600"/>
              <a:gd name="connsiteY17" fmla="*/ 203200 h 368300"/>
              <a:gd name="connsiteX18" fmla="*/ 565150 w 609600"/>
              <a:gd name="connsiteY18" fmla="*/ 228600 h 368300"/>
              <a:gd name="connsiteX19" fmla="*/ 577850 w 609600"/>
              <a:gd name="connsiteY19" fmla="*/ 266700 h 368300"/>
              <a:gd name="connsiteX20" fmla="*/ 584200 w 609600"/>
              <a:gd name="connsiteY20" fmla="*/ 292100 h 368300"/>
              <a:gd name="connsiteX21" fmla="*/ 596900 w 609600"/>
              <a:gd name="connsiteY21" fmla="*/ 330200 h 368300"/>
              <a:gd name="connsiteX22" fmla="*/ 609600 w 609600"/>
              <a:gd name="connsiteY22" fmla="*/ 3683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9600" h="368300">
                <a:moveTo>
                  <a:pt x="12700" y="336550"/>
                </a:moveTo>
                <a:cubicBezTo>
                  <a:pt x="10583" y="317500"/>
                  <a:pt x="8590" y="298436"/>
                  <a:pt x="6350" y="279400"/>
                </a:cubicBezTo>
                <a:cubicBezTo>
                  <a:pt x="4356" y="262452"/>
                  <a:pt x="0" y="245665"/>
                  <a:pt x="0" y="228600"/>
                </a:cubicBezTo>
                <a:cubicBezTo>
                  <a:pt x="0" y="207328"/>
                  <a:pt x="3342" y="186158"/>
                  <a:pt x="6350" y="165100"/>
                </a:cubicBezTo>
                <a:cubicBezTo>
                  <a:pt x="7584" y="156460"/>
                  <a:pt x="7464" y="146682"/>
                  <a:pt x="12700" y="139700"/>
                </a:cubicBezTo>
                <a:cubicBezTo>
                  <a:pt x="27068" y="120542"/>
                  <a:pt x="46567" y="105833"/>
                  <a:pt x="63500" y="88900"/>
                </a:cubicBezTo>
                <a:cubicBezTo>
                  <a:pt x="69850" y="82550"/>
                  <a:pt x="75366" y="75238"/>
                  <a:pt x="82550" y="69850"/>
                </a:cubicBezTo>
                <a:cubicBezTo>
                  <a:pt x="120161" y="41642"/>
                  <a:pt x="99144" y="56671"/>
                  <a:pt x="146050" y="25400"/>
                </a:cubicBezTo>
                <a:cubicBezTo>
                  <a:pt x="152400" y="21167"/>
                  <a:pt x="157860" y="15113"/>
                  <a:pt x="165100" y="12700"/>
                </a:cubicBezTo>
                <a:cubicBezTo>
                  <a:pt x="206330" y="-1043"/>
                  <a:pt x="177484" y="6956"/>
                  <a:pt x="254000" y="0"/>
                </a:cubicBezTo>
                <a:cubicBezTo>
                  <a:pt x="279400" y="2117"/>
                  <a:pt x="305207" y="1351"/>
                  <a:pt x="330200" y="6350"/>
                </a:cubicBezTo>
                <a:cubicBezTo>
                  <a:pt x="337684" y="7847"/>
                  <a:pt x="342550" y="15396"/>
                  <a:pt x="349250" y="19050"/>
                </a:cubicBezTo>
                <a:cubicBezTo>
                  <a:pt x="365870" y="28116"/>
                  <a:pt x="386663" y="31063"/>
                  <a:pt x="400050" y="44450"/>
                </a:cubicBezTo>
                <a:lnTo>
                  <a:pt x="444500" y="88900"/>
                </a:lnTo>
                <a:cubicBezTo>
                  <a:pt x="450850" y="95250"/>
                  <a:pt x="458162" y="100766"/>
                  <a:pt x="463550" y="107950"/>
                </a:cubicBezTo>
                <a:cubicBezTo>
                  <a:pt x="469900" y="116417"/>
                  <a:pt x="475116" y="125866"/>
                  <a:pt x="482600" y="133350"/>
                </a:cubicBezTo>
                <a:cubicBezTo>
                  <a:pt x="490084" y="140834"/>
                  <a:pt x="500881" y="144569"/>
                  <a:pt x="508000" y="152400"/>
                </a:cubicBezTo>
                <a:cubicBezTo>
                  <a:pt x="522238" y="168062"/>
                  <a:pt x="533400" y="186267"/>
                  <a:pt x="546100" y="203200"/>
                </a:cubicBezTo>
                <a:lnTo>
                  <a:pt x="565150" y="228600"/>
                </a:lnTo>
                <a:cubicBezTo>
                  <a:pt x="569383" y="241300"/>
                  <a:pt x="574603" y="253713"/>
                  <a:pt x="577850" y="266700"/>
                </a:cubicBezTo>
                <a:cubicBezTo>
                  <a:pt x="579967" y="275167"/>
                  <a:pt x="581692" y="283741"/>
                  <a:pt x="584200" y="292100"/>
                </a:cubicBezTo>
                <a:cubicBezTo>
                  <a:pt x="588047" y="304922"/>
                  <a:pt x="593653" y="317213"/>
                  <a:pt x="596900" y="330200"/>
                </a:cubicBezTo>
                <a:cubicBezTo>
                  <a:pt x="604398" y="360192"/>
                  <a:pt x="599347" y="347794"/>
                  <a:pt x="609600" y="3683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図形 40">
            <a:extLst>
              <a:ext uri="{FF2B5EF4-FFF2-40B4-BE49-F238E27FC236}">
                <a16:creationId xmlns:a16="http://schemas.microsoft.com/office/drawing/2014/main" id="{D9DE481A-93C4-4D44-A191-ED1D4C37A405}"/>
              </a:ext>
            </a:extLst>
          </p:cNvPr>
          <p:cNvSpPr/>
          <p:nvPr/>
        </p:nvSpPr>
        <p:spPr>
          <a:xfrm>
            <a:off x="6251761" y="4893296"/>
            <a:ext cx="623434" cy="339104"/>
          </a:xfrm>
          <a:custGeom>
            <a:avLst/>
            <a:gdLst>
              <a:gd name="connsiteX0" fmla="*/ 9339 w 623434"/>
              <a:gd name="connsiteY0" fmla="*/ 2554 h 339104"/>
              <a:gd name="connsiteX1" fmla="*/ 47439 w 623434"/>
              <a:gd name="connsiteY1" fmla="*/ 21604 h 339104"/>
              <a:gd name="connsiteX2" fmla="*/ 256989 w 623434"/>
              <a:gd name="connsiteY2" fmla="*/ 78754 h 339104"/>
              <a:gd name="connsiteX3" fmla="*/ 587189 w 623434"/>
              <a:gd name="connsiteY3" fmla="*/ 72404 h 339104"/>
              <a:gd name="connsiteX4" fmla="*/ 618939 w 623434"/>
              <a:gd name="connsiteY4" fmla="*/ 47004 h 339104"/>
              <a:gd name="connsiteX5" fmla="*/ 612589 w 623434"/>
              <a:gd name="connsiteY5" fmla="*/ 104154 h 339104"/>
              <a:gd name="connsiteX6" fmla="*/ 587189 w 623434"/>
              <a:gd name="connsiteY6" fmla="*/ 174004 h 339104"/>
              <a:gd name="connsiteX7" fmla="*/ 568139 w 623434"/>
              <a:gd name="connsiteY7" fmla="*/ 205754 h 339104"/>
              <a:gd name="connsiteX8" fmla="*/ 549089 w 623434"/>
              <a:gd name="connsiteY8" fmla="*/ 243854 h 339104"/>
              <a:gd name="connsiteX9" fmla="*/ 523689 w 623434"/>
              <a:gd name="connsiteY9" fmla="*/ 262904 h 339104"/>
              <a:gd name="connsiteX10" fmla="*/ 504639 w 623434"/>
              <a:gd name="connsiteY10" fmla="*/ 288304 h 339104"/>
              <a:gd name="connsiteX11" fmla="*/ 479239 w 623434"/>
              <a:gd name="connsiteY11" fmla="*/ 301004 h 339104"/>
              <a:gd name="connsiteX12" fmla="*/ 428439 w 623434"/>
              <a:gd name="connsiteY12" fmla="*/ 326404 h 339104"/>
              <a:gd name="connsiteX13" fmla="*/ 383989 w 623434"/>
              <a:gd name="connsiteY13" fmla="*/ 332754 h 339104"/>
              <a:gd name="connsiteX14" fmla="*/ 345889 w 623434"/>
              <a:gd name="connsiteY14" fmla="*/ 339104 h 339104"/>
              <a:gd name="connsiteX15" fmla="*/ 269689 w 623434"/>
              <a:gd name="connsiteY15" fmla="*/ 332754 h 339104"/>
              <a:gd name="connsiteX16" fmla="*/ 212539 w 623434"/>
              <a:gd name="connsiteY16" fmla="*/ 326404 h 339104"/>
              <a:gd name="connsiteX17" fmla="*/ 199839 w 623434"/>
              <a:gd name="connsiteY17" fmla="*/ 307354 h 339104"/>
              <a:gd name="connsiteX18" fmla="*/ 155389 w 623434"/>
              <a:gd name="connsiteY18" fmla="*/ 275604 h 339104"/>
              <a:gd name="connsiteX19" fmla="*/ 91889 w 623434"/>
              <a:gd name="connsiteY19" fmla="*/ 212104 h 339104"/>
              <a:gd name="connsiteX20" fmla="*/ 66489 w 623434"/>
              <a:gd name="connsiteY20" fmla="*/ 193054 h 339104"/>
              <a:gd name="connsiteX21" fmla="*/ 28389 w 623434"/>
              <a:gd name="connsiteY21" fmla="*/ 135904 h 339104"/>
              <a:gd name="connsiteX22" fmla="*/ 9339 w 623434"/>
              <a:gd name="connsiteY22" fmla="*/ 85104 h 339104"/>
              <a:gd name="connsiteX23" fmla="*/ 9339 w 623434"/>
              <a:gd name="connsiteY23" fmla="*/ 2554 h 339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23434" h="339104">
                <a:moveTo>
                  <a:pt x="9339" y="2554"/>
                </a:moveTo>
                <a:cubicBezTo>
                  <a:pt x="15689" y="-8029"/>
                  <a:pt x="33868" y="17428"/>
                  <a:pt x="47439" y="21604"/>
                </a:cubicBezTo>
                <a:cubicBezTo>
                  <a:pt x="116638" y="42896"/>
                  <a:pt x="256989" y="78754"/>
                  <a:pt x="256989" y="78754"/>
                </a:cubicBezTo>
                <a:lnTo>
                  <a:pt x="587189" y="72404"/>
                </a:lnTo>
                <a:cubicBezTo>
                  <a:pt x="600690" y="71220"/>
                  <a:pt x="610472" y="36421"/>
                  <a:pt x="618939" y="47004"/>
                </a:cubicBezTo>
                <a:cubicBezTo>
                  <a:pt x="630913" y="61971"/>
                  <a:pt x="615504" y="85210"/>
                  <a:pt x="612589" y="104154"/>
                </a:cubicBezTo>
                <a:cubicBezTo>
                  <a:pt x="608931" y="127931"/>
                  <a:pt x="597483" y="153416"/>
                  <a:pt x="587189" y="174004"/>
                </a:cubicBezTo>
                <a:cubicBezTo>
                  <a:pt x="581669" y="185043"/>
                  <a:pt x="574049" y="194919"/>
                  <a:pt x="568139" y="205754"/>
                </a:cubicBezTo>
                <a:cubicBezTo>
                  <a:pt x="561340" y="218219"/>
                  <a:pt x="557806" y="232646"/>
                  <a:pt x="549089" y="243854"/>
                </a:cubicBezTo>
                <a:cubicBezTo>
                  <a:pt x="542591" y="252208"/>
                  <a:pt x="531173" y="255420"/>
                  <a:pt x="523689" y="262904"/>
                </a:cubicBezTo>
                <a:cubicBezTo>
                  <a:pt x="516205" y="270388"/>
                  <a:pt x="512674" y="281416"/>
                  <a:pt x="504639" y="288304"/>
                </a:cubicBezTo>
                <a:cubicBezTo>
                  <a:pt x="497452" y="294464"/>
                  <a:pt x="487458" y="296308"/>
                  <a:pt x="479239" y="301004"/>
                </a:cubicBezTo>
                <a:cubicBezTo>
                  <a:pt x="454384" y="315207"/>
                  <a:pt x="461779" y="318069"/>
                  <a:pt x="428439" y="326404"/>
                </a:cubicBezTo>
                <a:cubicBezTo>
                  <a:pt x="413919" y="330034"/>
                  <a:pt x="398782" y="330478"/>
                  <a:pt x="383989" y="332754"/>
                </a:cubicBezTo>
                <a:cubicBezTo>
                  <a:pt x="371264" y="334712"/>
                  <a:pt x="358589" y="336987"/>
                  <a:pt x="345889" y="339104"/>
                </a:cubicBezTo>
                <a:lnTo>
                  <a:pt x="269689" y="332754"/>
                </a:lnTo>
                <a:cubicBezTo>
                  <a:pt x="250608" y="330937"/>
                  <a:pt x="230552" y="332954"/>
                  <a:pt x="212539" y="326404"/>
                </a:cubicBezTo>
                <a:cubicBezTo>
                  <a:pt x="205367" y="323796"/>
                  <a:pt x="205235" y="312750"/>
                  <a:pt x="199839" y="307354"/>
                </a:cubicBezTo>
                <a:cubicBezTo>
                  <a:pt x="191963" y="299478"/>
                  <a:pt x="166206" y="282815"/>
                  <a:pt x="155389" y="275604"/>
                </a:cubicBezTo>
                <a:cubicBezTo>
                  <a:pt x="133223" y="231272"/>
                  <a:pt x="150262" y="255884"/>
                  <a:pt x="91889" y="212104"/>
                </a:cubicBezTo>
                <a:lnTo>
                  <a:pt x="66489" y="193054"/>
                </a:lnTo>
                <a:cubicBezTo>
                  <a:pt x="36793" y="133661"/>
                  <a:pt x="75359" y="206359"/>
                  <a:pt x="28389" y="135904"/>
                </a:cubicBezTo>
                <a:cubicBezTo>
                  <a:pt x="12904" y="112677"/>
                  <a:pt x="16954" y="110488"/>
                  <a:pt x="9339" y="85104"/>
                </a:cubicBezTo>
                <a:cubicBezTo>
                  <a:pt x="-8046" y="27153"/>
                  <a:pt x="2989" y="13137"/>
                  <a:pt x="9339" y="2554"/>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図形 41">
            <a:extLst>
              <a:ext uri="{FF2B5EF4-FFF2-40B4-BE49-F238E27FC236}">
                <a16:creationId xmlns:a16="http://schemas.microsoft.com/office/drawing/2014/main" id="{2A4E9FED-A184-4AFF-95EF-0299792CD399}"/>
              </a:ext>
            </a:extLst>
          </p:cNvPr>
          <p:cNvSpPr/>
          <p:nvPr/>
        </p:nvSpPr>
        <p:spPr>
          <a:xfrm>
            <a:off x="6515100" y="5238750"/>
            <a:ext cx="129290" cy="82550"/>
          </a:xfrm>
          <a:custGeom>
            <a:avLst/>
            <a:gdLst>
              <a:gd name="connsiteX0" fmla="*/ 0 w 129290"/>
              <a:gd name="connsiteY0" fmla="*/ 6350 h 82550"/>
              <a:gd name="connsiteX1" fmla="*/ 19050 w 129290"/>
              <a:gd name="connsiteY1" fmla="*/ 38100 h 82550"/>
              <a:gd name="connsiteX2" fmla="*/ 38100 w 129290"/>
              <a:gd name="connsiteY2" fmla="*/ 76200 h 82550"/>
              <a:gd name="connsiteX3" fmla="*/ 69850 w 129290"/>
              <a:gd name="connsiteY3" fmla="*/ 82550 h 82550"/>
              <a:gd name="connsiteX4" fmla="*/ 120650 w 129290"/>
              <a:gd name="connsiteY4" fmla="*/ 6350 h 82550"/>
              <a:gd name="connsiteX5" fmla="*/ 120650 w 129290"/>
              <a:gd name="connsiteY5" fmla="*/ 0 h 8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290" h="82550">
                <a:moveTo>
                  <a:pt x="0" y="6350"/>
                </a:moveTo>
                <a:cubicBezTo>
                  <a:pt x="6350" y="16933"/>
                  <a:pt x="13530" y="27061"/>
                  <a:pt x="19050" y="38100"/>
                </a:cubicBezTo>
                <a:cubicBezTo>
                  <a:pt x="24591" y="49182"/>
                  <a:pt x="25361" y="68921"/>
                  <a:pt x="38100" y="76200"/>
                </a:cubicBezTo>
                <a:cubicBezTo>
                  <a:pt x="47471" y="81555"/>
                  <a:pt x="59267" y="80433"/>
                  <a:pt x="69850" y="82550"/>
                </a:cubicBezTo>
                <a:cubicBezTo>
                  <a:pt x="150784" y="73557"/>
                  <a:pt x="128068" y="95363"/>
                  <a:pt x="120650" y="6350"/>
                </a:cubicBezTo>
                <a:cubicBezTo>
                  <a:pt x="120474" y="4241"/>
                  <a:pt x="120650" y="2117"/>
                  <a:pt x="12065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フリーフォーム: 図形 42">
            <a:extLst>
              <a:ext uri="{FF2B5EF4-FFF2-40B4-BE49-F238E27FC236}">
                <a16:creationId xmlns:a16="http://schemas.microsoft.com/office/drawing/2014/main" id="{B061732E-C588-416F-83EF-FFB2789FF217}"/>
              </a:ext>
            </a:extLst>
          </p:cNvPr>
          <p:cNvSpPr/>
          <p:nvPr/>
        </p:nvSpPr>
        <p:spPr>
          <a:xfrm>
            <a:off x="6369050" y="5130800"/>
            <a:ext cx="146074" cy="203200"/>
          </a:xfrm>
          <a:custGeom>
            <a:avLst/>
            <a:gdLst>
              <a:gd name="connsiteX0" fmla="*/ 0 w 146074"/>
              <a:gd name="connsiteY0" fmla="*/ 0 h 203200"/>
              <a:gd name="connsiteX1" fmla="*/ 12700 w 146074"/>
              <a:gd name="connsiteY1" fmla="*/ 82550 h 203200"/>
              <a:gd name="connsiteX2" fmla="*/ 38100 w 146074"/>
              <a:gd name="connsiteY2" fmla="*/ 107950 h 203200"/>
              <a:gd name="connsiteX3" fmla="*/ 57150 w 146074"/>
              <a:gd name="connsiteY3" fmla="*/ 133350 h 203200"/>
              <a:gd name="connsiteX4" fmla="*/ 95250 w 146074"/>
              <a:gd name="connsiteY4" fmla="*/ 177800 h 203200"/>
              <a:gd name="connsiteX5" fmla="*/ 101600 w 146074"/>
              <a:gd name="connsiteY5" fmla="*/ 203200 h 203200"/>
              <a:gd name="connsiteX6" fmla="*/ 120650 w 146074"/>
              <a:gd name="connsiteY6" fmla="*/ 177800 h 203200"/>
              <a:gd name="connsiteX7" fmla="*/ 133350 w 146074"/>
              <a:gd name="connsiteY7" fmla="*/ 139700 h 203200"/>
              <a:gd name="connsiteX8" fmla="*/ 146050 w 146074"/>
              <a:gd name="connsiteY8" fmla="*/ 114300 h 2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074" h="203200">
                <a:moveTo>
                  <a:pt x="0" y="0"/>
                </a:moveTo>
                <a:cubicBezTo>
                  <a:pt x="4233" y="27517"/>
                  <a:pt x="3434" y="56297"/>
                  <a:pt x="12700" y="82550"/>
                </a:cubicBezTo>
                <a:cubicBezTo>
                  <a:pt x="16685" y="93841"/>
                  <a:pt x="30215" y="98939"/>
                  <a:pt x="38100" y="107950"/>
                </a:cubicBezTo>
                <a:cubicBezTo>
                  <a:pt x="45069" y="115915"/>
                  <a:pt x="50181" y="125385"/>
                  <a:pt x="57150" y="133350"/>
                </a:cubicBezTo>
                <a:cubicBezTo>
                  <a:pt x="100265" y="182624"/>
                  <a:pt x="68057" y="137010"/>
                  <a:pt x="95250" y="177800"/>
                </a:cubicBezTo>
                <a:cubicBezTo>
                  <a:pt x="97367" y="186267"/>
                  <a:pt x="92873" y="203200"/>
                  <a:pt x="101600" y="203200"/>
                </a:cubicBezTo>
                <a:cubicBezTo>
                  <a:pt x="112183" y="203200"/>
                  <a:pt x="115917" y="187266"/>
                  <a:pt x="120650" y="177800"/>
                </a:cubicBezTo>
                <a:cubicBezTo>
                  <a:pt x="126637" y="165826"/>
                  <a:pt x="125924" y="150839"/>
                  <a:pt x="133350" y="139700"/>
                </a:cubicBezTo>
                <a:cubicBezTo>
                  <a:pt x="147224" y="118889"/>
                  <a:pt x="146050" y="128282"/>
                  <a:pt x="146050" y="1143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フリーフォーム: 図形 43">
            <a:extLst>
              <a:ext uri="{FF2B5EF4-FFF2-40B4-BE49-F238E27FC236}">
                <a16:creationId xmlns:a16="http://schemas.microsoft.com/office/drawing/2014/main" id="{A63D8CFC-4772-4332-A6BC-54A5E85209A3}"/>
              </a:ext>
            </a:extLst>
          </p:cNvPr>
          <p:cNvSpPr/>
          <p:nvPr/>
        </p:nvSpPr>
        <p:spPr>
          <a:xfrm>
            <a:off x="6648450" y="5137150"/>
            <a:ext cx="177987" cy="209550"/>
          </a:xfrm>
          <a:custGeom>
            <a:avLst/>
            <a:gdLst>
              <a:gd name="connsiteX0" fmla="*/ 0 w 177987"/>
              <a:gd name="connsiteY0" fmla="*/ 101600 h 209550"/>
              <a:gd name="connsiteX1" fmla="*/ 31750 w 177987"/>
              <a:gd name="connsiteY1" fmla="*/ 133350 h 209550"/>
              <a:gd name="connsiteX2" fmla="*/ 44450 w 177987"/>
              <a:gd name="connsiteY2" fmla="*/ 152400 h 209550"/>
              <a:gd name="connsiteX3" fmla="*/ 69850 w 177987"/>
              <a:gd name="connsiteY3" fmla="*/ 165100 h 209550"/>
              <a:gd name="connsiteX4" fmla="*/ 114300 w 177987"/>
              <a:gd name="connsiteY4" fmla="*/ 203200 h 209550"/>
              <a:gd name="connsiteX5" fmla="*/ 139700 w 177987"/>
              <a:gd name="connsiteY5" fmla="*/ 209550 h 209550"/>
              <a:gd name="connsiteX6" fmla="*/ 165100 w 177987"/>
              <a:gd name="connsiteY6" fmla="*/ 203200 h 209550"/>
              <a:gd name="connsiteX7" fmla="*/ 177800 w 177987"/>
              <a:gd name="connsiteY7" fmla="*/ 177800 h 209550"/>
              <a:gd name="connsiteX8" fmla="*/ 165100 w 177987"/>
              <a:gd name="connsiteY8" fmla="*/ 76200 h 209550"/>
              <a:gd name="connsiteX9" fmla="*/ 158750 w 177987"/>
              <a:gd name="connsiteY9" fmla="*/ 57150 h 209550"/>
              <a:gd name="connsiteX10" fmla="*/ 158750 w 177987"/>
              <a:gd name="connsiteY10"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987" h="209550">
                <a:moveTo>
                  <a:pt x="0" y="101600"/>
                </a:moveTo>
                <a:cubicBezTo>
                  <a:pt x="10583" y="112183"/>
                  <a:pt x="21894" y="122086"/>
                  <a:pt x="31750" y="133350"/>
                </a:cubicBezTo>
                <a:cubicBezTo>
                  <a:pt x="36776" y="139093"/>
                  <a:pt x="38587" y="147514"/>
                  <a:pt x="44450" y="152400"/>
                </a:cubicBezTo>
                <a:cubicBezTo>
                  <a:pt x="51722" y="158460"/>
                  <a:pt x="62277" y="159420"/>
                  <a:pt x="69850" y="165100"/>
                </a:cubicBezTo>
                <a:cubicBezTo>
                  <a:pt x="90882" y="180874"/>
                  <a:pt x="91511" y="193433"/>
                  <a:pt x="114300" y="203200"/>
                </a:cubicBezTo>
                <a:cubicBezTo>
                  <a:pt x="122322" y="206638"/>
                  <a:pt x="131233" y="207433"/>
                  <a:pt x="139700" y="209550"/>
                </a:cubicBezTo>
                <a:cubicBezTo>
                  <a:pt x="148167" y="207433"/>
                  <a:pt x="158396" y="208787"/>
                  <a:pt x="165100" y="203200"/>
                </a:cubicBezTo>
                <a:cubicBezTo>
                  <a:pt x="172372" y="197140"/>
                  <a:pt x="177170" y="187245"/>
                  <a:pt x="177800" y="177800"/>
                </a:cubicBezTo>
                <a:cubicBezTo>
                  <a:pt x="179253" y="156008"/>
                  <a:pt x="171982" y="103727"/>
                  <a:pt x="165100" y="76200"/>
                </a:cubicBezTo>
                <a:cubicBezTo>
                  <a:pt x="163477" y="69706"/>
                  <a:pt x="159306" y="63820"/>
                  <a:pt x="158750" y="57150"/>
                </a:cubicBezTo>
                <a:cubicBezTo>
                  <a:pt x="157168" y="38166"/>
                  <a:pt x="158750" y="19050"/>
                  <a:pt x="15875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フリーフォーム: 図形 44">
            <a:extLst>
              <a:ext uri="{FF2B5EF4-FFF2-40B4-BE49-F238E27FC236}">
                <a16:creationId xmlns:a16="http://schemas.microsoft.com/office/drawing/2014/main" id="{D8DBC277-E7C7-474C-9059-760B5810C92C}"/>
              </a:ext>
            </a:extLst>
          </p:cNvPr>
          <p:cNvSpPr/>
          <p:nvPr/>
        </p:nvSpPr>
        <p:spPr>
          <a:xfrm>
            <a:off x="6146648" y="4857750"/>
            <a:ext cx="114452" cy="127000"/>
          </a:xfrm>
          <a:custGeom>
            <a:avLst/>
            <a:gdLst>
              <a:gd name="connsiteX0" fmla="*/ 89052 w 114452"/>
              <a:gd name="connsiteY0" fmla="*/ 0 h 127000"/>
              <a:gd name="connsiteX1" fmla="*/ 50952 w 114452"/>
              <a:gd name="connsiteY1" fmla="*/ 12700 h 127000"/>
              <a:gd name="connsiteX2" fmla="*/ 31902 w 114452"/>
              <a:gd name="connsiteY2" fmla="*/ 38100 h 127000"/>
              <a:gd name="connsiteX3" fmla="*/ 12852 w 114452"/>
              <a:gd name="connsiteY3" fmla="*/ 57150 h 127000"/>
              <a:gd name="connsiteX4" fmla="*/ 152 w 114452"/>
              <a:gd name="connsiteY4" fmla="*/ 101600 h 127000"/>
              <a:gd name="connsiteX5" fmla="*/ 57302 w 114452"/>
              <a:gd name="connsiteY5" fmla="*/ 127000 h 127000"/>
              <a:gd name="connsiteX6" fmla="*/ 89052 w 114452"/>
              <a:gd name="connsiteY6" fmla="*/ 114300 h 127000"/>
              <a:gd name="connsiteX7" fmla="*/ 114452 w 114452"/>
              <a:gd name="connsiteY7" fmla="*/ 95250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452" h="127000">
                <a:moveTo>
                  <a:pt x="89052" y="0"/>
                </a:moveTo>
                <a:cubicBezTo>
                  <a:pt x="76352" y="4233"/>
                  <a:pt x="62091" y="5274"/>
                  <a:pt x="50952" y="12700"/>
                </a:cubicBezTo>
                <a:cubicBezTo>
                  <a:pt x="42146" y="18571"/>
                  <a:pt x="38790" y="30065"/>
                  <a:pt x="31902" y="38100"/>
                </a:cubicBezTo>
                <a:cubicBezTo>
                  <a:pt x="26058" y="44918"/>
                  <a:pt x="19202" y="50800"/>
                  <a:pt x="12852" y="57150"/>
                </a:cubicBezTo>
                <a:cubicBezTo>
                  <a:pt x="11145" y="62271"/>
                  <a:pt x="-1527" y="98662"/>
                  <a:pt x="152" y="101600"/>
                </a:cubicBezTo>
                <a:cubicBezTo>
                  <a:pt x="9306" y="117620"/>
                  <a:pt x="41197" y="122974"/>
                  <a:pt x="57302" y="127000"/>
                </a:cubicBezTo>
                <a:cubicBezTo>
                  <a:pt x="67885" y="122767"/>
                  <a:pt x="78857" y="119398"/>
                  <a:pt x="89052" y="114300"/>
                </a:cubicBezTo>
                <a:cubicBezTo>
                  <a:pt x="103412" y="107120"/>
                  <a:pt x="105522" y="104180"/>
                  <a:pt x="114452" y="952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フリーフォーム: 図形 46">
            <a:extLst>
              <a:ext uri="{FF2B5EF4-FFF2-40B4-BE49-F238E27FC236}">
                <a16:creationId xmlns:a16="http://schemas.microsoft.com/office/drawing/2014/main" id="{C6DCA9B9-E027-48E6-B9C6-6E6D78FB65BC}"/>
              </a:ext>
            </a:extLst>
          </p:cNvPr>
          <p:cNvSpPr/>
          <p:nvPr/>
        </p:nvSpPr>
        <p:spPr>
          <a:xfrm>
            <a:off x="6845300" y="4846502"/>
            <a:ext cx="139700" cy="131931"/>
          </a:xfrm>
          <a:custGeom>
            <a:avLst/>
            <a:gdLst>
              <a:gd name="connsiteX0" fmla="*/ 0 w 139700"/>
              <a:gd name="connsiteY0" fmla="*/ 4898 h 131931"/>
              <a:gd name="connsiteX1" fmla="*/ 133350 w 139700"/>
              <a:gd name="connsiteY1" fmla="*/ 36648 h 131931"/>
              <a:gd name="connsiteX2" fmla="*/ 139700 w 139700"/>
              <a:gd name="connsiteY2" fmla="*/ 55698 h 131931"/>
              <a:gd name="connsiteX3" fmla="*/ 127000 w 139700"/>
              <a:gd name="connsiteY3" fmla="*/ 119198 h 131931"/>
              <a:gd name="connsiteX4" fmla="*/ 107950 w 139700"/>
              <a:gd name="connsiteY4" fmla="*/ 131898 h 131931"/>
              <a:gd name="connsiteX5" fmla="*/ 38100 w 139700"/>
              <a:gd name="connsiteY5" fmla="*/ 112848 h 131931"/>
              <a:gd name="connsiteX6" fmla="*/ 31750 w 139700"/>
              <a:gd name="connsiteY6" fmla="*/ 106498 h 131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00" h="131931">
                <a:moveTo>
                  <a:pt x="0" y="4898"/>
                </a:moveTo>
                <a:cubicBezTo>
                  <a:pt x="111007" y="10740"/>
                  <a:pt x="107128" y="-24536"/>
                  <a:pt x="133350" y="36648"/>
                </a:cubicBezTo>
                <a:cubicBezTo>
                  <a:pt x="135987" y="42800"/>
                  <a:pt x="137583" y="49348"/>
                  <a:pt x="139700" y="55698"/>
                </a:cubicBezTo>
                <a:cubicBezTo>
                  <a:pt x="135467" y="76865"/>
                  <a:pt x="135302" y="99273"/>
                  <a:pt x="127000" y="119198"/>
                </a:cubicBezTo>
                <a:cubicBezTo>
                  <a:pt x="124065" y="126243"/>
                  <a:pt x="115562" y="132442"/>
                  <a:pt x="107950" y="131898"/>
                </a:cubicBezTo>
                <a:cubicBezTo>
                  <a:pt x="83878" y="130179"/>
                  <a:pt x="60995" y="120480"/>
                  <a:pt x="38100" y="112848"/>
                </a:cubicBezTo>
                <a:cubicBezTo>
                  <a:pt x="35260" y="111901"/>
                  <a:pt x="33867" y="108615"/>
                  <a:pt x="31750" y="10649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フリーフォーム: 図形 47">
            <a:extLst>
              <a:ext uri="{FF2B5EF4-FFF2-40B4-BE49-F238E27FC236}">
                <a16:creationId xmlns:a16="http://schemas.microsoft.com/office/drawing/2014/main" id="{9DBE5C8C-DCD2-4AFC-A834-24EC3485F627}"/>
              </a:ext>
            </a:extLst>
          </p:cNvPr>
          <p:cNvSpPr/>
          <p:nvPr/>
        </p:nvSpPr>
        <p:spPr>
          <a:xfrm>
            <a:off x="6297808" y="4552950"/>
            <a:ext cx="141092" cy="82550"/>
          </a:xfrm>
          <a:custGeom>
            <a:avLst/>
            <a:gdLst>
              <a:gd name="connsiteX0" fmla="*/ 14092 w 141092"/>
              <a:gd name="connsiteY0" fmla="*/ 82550 h 82550"/>
              <a:gd name="connsiteX1" fmla="*/ 20442 w 141092"/>
              <a:gd name="connsiteY1" fmla="*/ 6350 h 82550"/>
              <a:gd name="connsiteX2" fmla="*/ 64892 w 141092"/>
              <a:gd name="connsiteY2" fmla="*/ 0 h 82550"/>
              <a:gd name="connsiteX3" fmla="*/ 102992 w 141092"/>
              <a:gd name="connsiteY3" fmla="*/ 12700 h 82550"/>
              <a:gd name="connsiteX4" fmla="*/ 134742 w 141092"/>
              <a:gd name="connsiteY4" fmla="*/ 50800 h 82550"/>
              <a:gd name="connsiteX5" fmla="*/ 141092 w 141092"/>
              <a:gd name="connsiteY5" fmla="*/ 57150 h 8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1092" h="82550">
                <a:moveTo>
                  <a:pt x="14092" y="82550"/>
                </a:moveTo>
                <a:cubicBezTo>
                  <a:pt x="3139" y="55168"/>
                  <a:pt x="-14036" y="33932"/>
                  <a:pt x="20442" y="6350"/>
                </a:cubicBezTo>
                <a:cubicBezTo>
                  <a:pt x="32129" y="-3000"/>
                  <a:pt x="50075" y="2117"/>
                  <a:pt x="64892" y="0"/>
                </a:cubicBezTo>
                <a:cubicBezTo>
                  <a:pt x="77592" y="4233"/>
                  <a:pt x="92165" y="4826"/>
                  <a:pt x="102992" y="12700"/>
                </a:cubicBezTo>
                <a:cubicBezTo>
                  <a:pt x="116362" y="22423"/>
                  <a:pt x="123983" y="38248"/>
                  <a:pt x="134742" y="50800"/>
                </a:cubicBezTo>
                <a:cubicBezTo>
                  <a:pt x="136690" y="53073"/>
                  <a:pt x="138975" y="55033"/>
                  <a:pt x="141092" y="571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フリーフォーム: 図形 48">
            <a:extLst>
              <a:ext uri="{FF2B5EF4-FFF2-40B4-BE49-F238E27FC236}">
                <a16:creationId xmlns:a16="http://schemas.microsoft.com/office/drawing/2014/main" id="{A98D31C1-39F7-4654-BB83-F4BC67815D76}"/>
              </a:ext>
            </a:extLst>
          </p:cNvPr>
          <p:cNvSpPr/>
          <p:nvPr/>
        </p:nvSpPr>
        <p:spPr>
          <a:xfrm>
            <a:off x="6629400" y="4597400"/>
            <a:ext cx="178375" cy="127024"/>
          </a:xfrm>
          <a:custGeom>
            <a:avLst/>
            <a:gdLst>
              <a:gd name="connsiteX0" fmla="*/ 0 w 178375"/>
              <a:gd name="connsiteY0" fmla="*/ 38100 h 127024"/>
              <a:gd name="connsiteX1" fmla="*/ 31750 w 178375"/>
              <a:gd name="connsiteY1" fmla="*/ 19050 h 127024"/>
              <a:gd name="connsiteX2" fmla="*/ 76200 w 178375"/>
              <a:gd name="connsiteY2" fmla="*/ 6350 h 127024"/>
              <a:gd name="connsiteX3" fmla="*/ 95250 w 178375"/>
              <a:gd name="connsiteY3" fmla="*/ 0 h 127024"/>
              <a:gd name="connsiteX4" fmla="*/ 165100 w 178375"/>
              <a:gd name="connsiteY4" fmla="*/ 19050 h 127024"/>
              <a:gd name="connsiteX5" fmla="*/ 177800 w 178375"/>
              <a:gd name="connsiteY5" fmla="*/ 44450 h 127024"/>
              <a:gd name="connsiteX6" fmla="*/ 158750 w 178375"/>
              <a:gd name="connsiteY6" fmla="*/ 107950 h 127024"/>
              <a:gd name="connsiteX7" fmla="*/ 133350 w 178375"/>
              <a:gd name="connsiteY7" fmla="*/ 127000 h 127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375" h="127024">
                <a:moveTo>
                  <a:pt x="0" y="38100"/>
                </a:moveTo>
                <a:cubicBezTo>
                  <a:pt x="10583" y="31750"/>
                  <a:pt x="20711" y="24570"/>
                  <a:pt x="31750" y="19050"/>
                </a:cubicBezTo>
                <a:cubicBezTo>
                  <a:pt x="41900" y="13975"/>
                  <a:pt x="66705" y="9063"/>
                  <a:pt x="76200" y="6350"/>
                </a:cubicBezTo>
                <a:cubicBezTo>
                  <a:pt x="82636" y="4511"/>
                  <a:pt x="88900" y="2117"/>
                  <a:pt x="95250" y="0"/>
                </a:cubicBezTo>
                <a:cubicBezTo>
                  <a:pt x="118533" y="6350"/>
                  <a:pt x="143851" y="7608"/>
                  <a:pt x="165100" y="19050"/>
                </a:cubicBezTo>
                <a:cubicBezTo>
                  <a:pt x="173435" y="23538"/>
                  <a:pt x="176943" y="35023"/>
                  <a:pt x="177800" y="44450"/>
                </a:cubicBezTo>
                <a:cubicBezTo>
                  <a:pt x="180319" y="72160"/>
                  <a:pt x="174680" y="88835"/>
                  <a:pt x="158750" y="107950"/>
                </a:cubicBezTo>
                <a:cubicBezTo>
                  <a:pt x="141628" y="128497"/>
                  <a:pt x="147873" y="127000"/>
                  <a:pt x="133350" y="1270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フリーフォーム: 図形 49">
            <a:extLst>
              <a:ext uri="{FF2B5EF4-FFF2-40B4-BE49-F238E27FC236}">
                <a16:creationId xmlns:a16="http://schemas.microsoft.com/office/drawing/2014/main" id="{F4C82D7A-CB48-457A-B44F-1681236161DE}"/>
              </a:ext>
            </a:extLst>
          </p:cNvPr>
          <p:cNvSpPr/>
          <p:nvPr/>
        </p:nvSpPr>
        <p:spPr>
          <a:xfrm>
            <a:off x="6419850" y="4737100"/>
            <a:ext cx="203200" cy="165350"/>
          </a:xfrm>
          <a:custGeom>
            <a:avLst/>
            <a:gdLst>
              <a:gd name="connsiteX0" fmla="*/ 146050 w 203200"/>
              <a:gd name="connsiteY0" fmla="*/ 165100 h 165350"/>
              <a:gd name="connsiteX1" fmla="*/ 63500 w 203200"/>
              <a:gd name="connsiteY1" fmla="*/ 158750 h 165350"/>
              <a:gd name="connsiteX2" fmla="*/ 19050 w 203200"/>
              <a:gd name="connsiteY2" fmla="*/ 107950 h 165350"/>
              <a:gd name="connsiteX3" fmla="*/ 0 w 203200"/>
              <a:gd name="connsiteY3" fmla="*/ 88900 h 165350"/>
              <a:gd name="connsiteX4" fmla="*/ 31750 w 203200"/>
              <a:gd name="connsiteY4" fmla="*/ 6350 h 165350"/>
              <a:gd name="connsiteX5" fmla="*/ 50800 w 203200"/>
              <a:gd name="connsiteY5" fmla="*/ 0 h 165350"/>
              <a:gd name="connsiteX6" fmla="*/ 107950 w 203200"/>
              <a:gd name="connsiteY6" fmla="*/ 19050 h 165350"/>
              <a:gd name="connsiteX7" fmla="*/ 127000 w 203200"/>
              <a:gd name="connsiteY7" fmla="*/ 38100 h 165350"/>
              <a:gd name="connsiteX8" fmla="*/ 171450 w 203200"/>
              <a:gd name="connsiteY8" fmla="*/ 57150 h 165350"/>
              <a:gd name="connsiteX9" fmla="*/ 184150 w 203200"/>
              <a:gd name="connsiteY9" fmla="*/ 82550 h 165350"/>
              <a:gd name="connsiteX10" fmla="*/ 190500 w 203200"/>
              <a:gd name="connsiteY10" fmla="*/ 101600 h 165350"/>
              <a:gd name="connsiteX11" fmla="*/ 203200 w 203200"/>
              <a:gd name="connsiteY11" fmla="*/ 133350 h 165350"/>
              <a:gd name="connsiteX12" fmla="*/ 196850 w 203200"/>
              <a:gd name="connsiteY12" fmla="*/ 152400 h 165350"/>
              <a:gd name="connsiteX13" fmla="*/ 146050 w 203200"/>
              <a:gd name="connsiteY13" fmla="*/ 165100 h 16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200" h="165350">
                <a:moveTo>
                  <a:pt x="146050" y="165100"/>
                </a:moveTo>
                <a:cubicBezTo>
                  <a:pt x="123825" y="166158"/>
                  <a:pt x="90625" y="163836"/>
                  <a:pt x="63500" y="158750"/>
                </a:cubicBezTo>
                <a:cubicBezTo>
                  <a:pt x="41356" y="154598"/>
                  <a:pt x="29471" y="118371"/>
                  <a:pt x="19050" y="107950"/>
                </a:cubicBezTo>
                <a:lnTo>
                  <a:pt x="0" y="88900"/>
                </a:lnTo>
                <a:cubicBezTo>
                  <a:pt x="5788" y="31017"/>
                  <a:pt x="-9864" y="30130"/>
                  <a:pt x="31750" y="6350"/>
                </a:cubicBezTo>
                <a:cubicBezTo>
                  <a:pt x="37562" y="3029"/>
                  <a:pt x="44450" y="2117"/>
                  <a:pt x="50800" y="0"/>
                </a:cubicBezTo>
                <a:cubicBezTo>
                  <a:pt x="69850" y="6350"/>
                  <a:pt x="89989" y="10070"/>
                  <a:pt x="107950" y="19050"/>
                </a:cubicBezTo>
                <a:cubicBezTo>
                  <a:pt x="115982" y="23066"/>
                  <a:pt x="120101" y="32351"/>
                  <a:pt x="127000" y="38100"/>
                </a:cubicBezTo>
                <a:cubicBezTo>
                  <a:pt x="145794" y="53762"/>
                  <a:pt x="147243" y="51098"/>
                  <a:pt x="171450" y="57150"/>
                </a:cubicBezTo>
                <a:cubicBezTo>
                  <a:pt x="175683" y="65617"/>
                  <a:pt x="180421" y="73849"/>
                  <a:pt x="184150" y="82550"/>
                </a:cubicBezTo>
                <a:cubicBezTo>
                  <a:pt x="186787" y="88702"/>
                  <a:pt x="188150" y="95333"/>
                  <a:pt x="190500" y="101600"/>
                </a:cubicBezTo>
                <a:cubicBezTo>
                  <a:pt x="194502" y="112273"/>
                  <a:pt x="198967" y="122767"/>
                  <a:pt x="203200" y="133350"/>
                </a:cubicBezTo>
                <a:cubicBezTo>
                  <a:pt x="201083" y="139700"/>
                  <a:pt x="201583" y="147667"/>
                  <a:pt x="196850" y="152400"/>
                </a:cubicBezTo>
                <a:cubicBezTo>
                  <a:pt x="185815" y="163435"/>
                  <a:pt x="168275" y="164042"/>
                  <a:pt x="146050" y="16510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フリーフォーム: 図形 50">
            <a:extLst>
              <a:ext uri="{FF2B5EF4-FFF2-40B4-BE49-F238E27FC236}">
                <a16:creationId xmlns:a16="http://schemas.microsoft.com/office/drawing/2014/main" id="{ED97453C-E52D-421D-9996-315554683426}"/>
              </a:ext>
            </a:extLst>
          </p:cNvPr>
          <p:cNvSpPr/>
          <p:nvPr/>
        </p:nvSpPr>
        <p:spPr>
          <a:xfrm>
            <a:off x="6470650" y="4787900"/>
            <a:ext cx="13282" cy="69850"/>
          </a:xfrm>
          <a:custGeom>
            <a:avLst/>
            <a:gdLst>
              <a:gd name="connsiteX0" fmla="*/ 0 w 13282"/>
              <a:gd name="connsiteY0" fmla="*/ 0 h 69850"/>
              <a:gd name="connsiteX1" fmla="*/ 12700 w 13282"/>
              <a:gd name="connsiteY1" fmla="*/ 69850 h 69850"/>
            </a:gdLst>
            <a:ahLst/>
            <a:cxnLst>
              <a:cxn ang="0">
                <a:pos x="connsiteX0" y="connsiteY0"/>
              </a:cxn>
              <a:cxn ang="0">
                <a:pos x="connsiteX1" y="connsiteY1"/>
              </a:cxn>
            </a:cxnLst>
            <a:rect l="l" t="t" r="r" b="b"/>
            <a:pathLst>
              <a:path w="13282" h="69850">
                <a:moveTo>
                  <a:pt x="0" y="0"/>
                </a:moveTo>
                <a:cubicBezTo>
                  <a:pt x="17417" y="43542"/>
                  <a:pt x="12700" y="20351"/>
                  <a:pt x="12700" y="698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フリーフォーム: 図形 51">
            <a:extLst>
              <a:ext uri="{FF2B5EF4-FFF2-40B4-BE49-F238E27FC236}">
                <a16:creationId xmlns:a16="http://schemas.microsoft.com/office/drawing/2014/main" id="{DA7EF8AA-7A2E-4731-8759-9E18C158B6CD}"/>
              </a:ext>
            </a:extLst>
          </p:cNvPr>
          <p:cNvSpPr/>
          <p:nvPr/>
        </p:nvSpPr>
        <p:spPr>
          <a:xfrm>
            <a:off x="6534150" y="4819650"/>
            <a:ext cx="6576" cy="63500"/>
          </a:xfrm>
          <a:custGeom>
            <a:avLst/>
            <a:gdLst>
              <a:gd name="connsiteX0" fmla="*/ 0 w 6576"/>
              <a:gd name="connsiteY0" fmla="*/ 0 h 63500"/>
              <a:gd name="connsiteX1" fmla="*/ 6350 w 6576"/>
              <a:gd name="connsiteY1" fmla="*/ 63500 h 63500"/>
            </a:gdLst>
            <a:ahLst/>
            <a:cxnLst>
              <a:cxn ang="0">
                <a:pos x="connsiteX0" y="connsiteY0"/>
              </a:cxn>
              <a:cxn ang="0">
                <a:pos x="connsiteX1" y="connsiteY1"/>
              </a:cxn>
            </a:cxnLst>
            <a:rect l="l" t="t" r="r" b="b"/>
            <a:pathLst>
              <a:path w="6576" h="63500">
                <a:moveTo>
                  <a:pt x="0" y="0"/>
                </a:moveTo>
                <a:cubicBezTo>
                  <a:pt x="8426" y="42128"/>
                  <a:pt x="6350" y="20957"/>
                  <a:pt x="6350" y="635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フリーフォーム: 図形 52">
            <a:extLst>
              <a:ext uri="{FF2B5EF4-FFF2-40B4-BE49-F238E27FC236}">
                <a16:creationId xmlns:a16="http://schemas.microsoft.com/office/drawing/2014/main" id="{38CB453F-A2DE-467C-9AD3-9D5D826FE02F}"/>
              </a:ext>
            </a:extLst>
          </p:cNvPr>
          <p:cNvSpPr/>
          <p:nvPr/>
        </p:nvSpPr>
        <p:spPr>
          <a:xfrm>
            <a:off x="6356350" y="4689896"/>
            <a:ext cx="82550" cy="41134"/>
          </a:xfrm>
          <a:custGeom>
            <a:avLst/>
            <a:gdLst>
              <a:gd name="connsiteX0" fmla="*/ 0 w 82550"/>
              <a:gd name="connsiteY0" fmla="*/ 40854 h 41134"/>
              <a:gd name="connsiteX1" fmla="*/ 12700 w 82550"/>
              <a:gd name="connsiteY1" fmla="*/ 9104 h 41134"/>
              <a:gd name="connsiteX2" fmla="*/ 69850 w 82550"/>
              <a:gd name="connsiteY2" fmla="*/ 21804 h 41134"/>
              <a:gd name="connsiteX3" fmla="*/ 82550 w 82550"/>
              <a:gd name="connsiteY3" fmla="*/ 34504 h 41134"/>
            </a:gdLst>
            <a:ahLst/>
            <a:cxnLst>
              <a:cxn ang="0">
                <a:pos x="connsiteX0" y="connsiteY0"/>
              </a:cxn>
              <a:cxn ang="0">
                <a:pos x="connsiteX1" y="connsiteY1"/>
              </a:cxn>
              <a:cxn ang="0">
                <a:pos x="connsiteX2" y="connsiteY2"/>
              </a:cxn>
              <a:cxn ang="0">
                <a:pos x="connsiteX3" y="connsiteY3"/>
              </a:cxn>
            </a:cxnLst>
            <a:rect l="l" t="t" r="r" b="b"/>
            <a:pathLst>
              <a:path w="82550" h="41134">
                <a:moveTo>
                  <a:pt x="0" y="40854"/>
                </a:moveTo>
                <a:cubicBezTo>
                  <a:pt x="4233" y="30271"/>
                  <a:pt x="4046" y="16522"/>
                  <a:pt x="12700" y="9104"/>
                </a:cubicBezTo>
                <a:cubicBezTo>
                  <a:pt x="37602" y="-12241"/>
                  <a:pt x="52707" y="8947"/>
                  <a:pt x="69850" y="21804"/>
                </a:cubicBezTo>
                <a:cubicBezTo>
                  <a:pt x="77147" y="43694"/>
                  <a:pt x="71467" y="45587"/>
                  <a:pt x="82550" y="3450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リーフォーム: 図形 53">
            <a:extLst>
              <a:ext uri="{FF2B5EF4-FFF2-40B4-BE49-F238E27FC236}">
                <a16:creationId xmlns:a16="http://schemas.microsoft.com/office/drawing/2014/main" id="{5D7E3C5B-180E-48DE-8517-A977E20030B7}"/>
              </a:ext>
            </a:extLst>
          </p:cNvPr>
          <p:cNvSpPr/>
          <p:nvPr/>
        </p:nvSpPr>
        <p:spPr>
          <a:xfrm>
            <a:off x="6559550" y="4705493"/>
            <a:ext cx="82550" cy="57007"/>
          </a:xfrm>
          <a:custGeom>
            <a:avLst/>
            <a:gdLst>
              <a:gd name="connsiteX0" fmla="*/ 0 w 82550"/>
              <a:gd name="connsiteY0" fmla="*/ 37957 h 57007"/>
              <a:gd name="connsiteX1" fmla="*/ 12700 w 82550"/>
              <a:gd name="connsiteY1" fmla="*/ 6207 h 57007"/>
              <a:gd name="connsiteX2" fmla="*/ 69850 w 82550"/>
              <a:gd name="connsiteY2" fmla="*/ 37957 h 57007"/>
              <a:gd name="connsiteX3" fmla="*/ 82550 w 82550"/>
              <a:gd name="connsiteY3" fmla="*/ 57007 h 57007"/>
            </a:gdLst>
            <a:ahLst/>
            <a:cxnLst>
              <a:cxn ang="0">
                <a:pos x="connsiteX0" y="connsiteY0"/>
              </a:cxn>
              <a:cxn ang="0">
                <a:pos x="connsiteX1" y="connsiteY1"/>
              </a:cxn>
              <a:cxn ang="0">
                <a:pos x="connsiteX2" y="connsiteY2"/>
              </a:cxn>
              <a:cxn ang="0">
                <a:pos x="connsiteX3" y="connsiteY3"/>
              </a:cxn>
            </a:cxnLst>
            <a:rect l="l" t="t" r="r" b="b"/>
            <a:pathLst>
              <a:path w="82550" h="57007">
                <a:moveTo>
                  <a:pt x="0" y="37957"/>
                </a:moveTo>
                <a:cubicBezTo>
                  <a:pt x="4233" y="27374"/>
                  <a:pt x="2284" y="10836"/>
                  <a:pt x="12700" y="6207"/>
                </a:cubicBezTo>
                <a:cubicBezTo>
                  <a:pt x="55610" y="-12864"/>
                  <a:pt x="57357" y="16094"/>
                  <a:pt x="69850" y="37957"/>
                </a:cubicBezTo>
                <a:cubicBezTo>
                  <a:pt x="73636" y="44583"/>
                  <a:pt x="78317" y="50657"/>
                  <a:pt x="82550" y="5700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フリーフォーム: 図形 54">
            <a:extLst>
              <a:ext uri="{FF2B5EF4-FFF2-40B4-BE49-F238E27FC236}">
                <a16:creationId xmlns:a16="http://schemas.microsoft.com/office/drawing/2014/main" id="{EC063CE9-5531-4C50-9F35-647D33FE1E24}"/>
              </a:ext>
            </a:extLst>
          </p:cNvPr>
          <p:cNvSpPr/>
          <p:nvPr/>
        </p:nvSpPr>
        <p:spPr>
          <a:xfrm>
            <a:off x="6394450" y="4857750"/>
            <a:ext cx="292100" cy="107950"/>
          </a:xfrm>
          <a:custGeom>
            <a:avLst/>
            <a:gdLst>
              <a:gd name="connsiteX0" fmla="*/ 0 w 292100"/>
              <a:gd name="connsiteY0" fmla="*/ 25400 h 107950"/>
              <a:gd name="connsiteX1" fmla="*/ 82550 w 292100"/>
              <a:gd name="connsiteY1" fmla="*/ 88900 h 107950"/>
              <a:gd name="connsiteX2" fmla="*/ 107950 w 292100"/>
              <a:gd name="connsiteY2" fmla="*/ 101600 h 107950"/>
              <a:gd name="connsiteX3" fmla="*/ 127000 w 292100"/>
              <a:gd name="connsiteY3" fmla="*/ 107950 h 107950"/>
              <a:gd name="connsiteX4" fmla="*/ 228600 w 292100"/>
              <a:gd name="connsiteY4" fmla="*/ 95250 h 107950"/>
              <a:gd name="connsiteX5" fmla="*/ 260350 w 292100"/>
              <a:gd name="connsiteY5" fmla="*/ 76200 h 107950"/>
              <a:gd name="connsiteX6" fmla="*/ 273050 w 292100"/>
              <a:gd name="connsiteY6" fmla="*/ 44450 h 107950"/>
              <a:gd name="connsiteX7" fmla="*/ 292100 w 292100"/>
              <a:gd name="connsiteY7" fmla="*/ 0 h 10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100" h="107950">
                <a:moveTo>
                  <a:pt x="0" y="25400"/>
                </a:moveTo>
                <a:cubicBezTo>
                  <a:pt x="7889" y="31711"/>
                  <a:pt x="58281" y="75032"/>
                  <a:pt x="82550" y="88900"/>
                </a:cubicBezTo>
                <a:cubicBezTo>
                  <a:pt x="90769" y="93596"/>
                  <a:pt x="99249" y="97871"/>
                  <a:pt x="107950" y="101600"/>
                </a:cubicBezTo>
                <a:cubicBezTo>
                  <a:pt x="114102" y="104237"/>
                  <a:pt x="120650" y="105833"/>
                  <a:pt x="127000" y="107950"/>
                </a:cubicBezTo>
                <a:cubicBezTo>
                  <a:pt x="142756" y="106738"/>
                  <a:pt x="201187" y="108957"/>
                  <a:pt x="228600" y="95250"/>
                </a:cubicBezTo>
                <a:cubicBezTo>
                  <a:pt x="239639" y="89730"/>
                  <a:pt x="249767" y="82550"/>
                  <a:pt x="260350" y="76200"/>
                </a:cubicBezTo>
                <a:cubicBezTo>
                  <a:pt x="264583" y="65617"/>
                  <a:pt x="269775" y="55368"/>
                  <a:pt x="273050" y="44450"/>
                </a:cubicBezTo>
                <a:cubicBezTo>
                  <a:pt x="285948" y="1455"/>
                  <a:pt x="268787" y="23313"/>
                  <a:pt x="29210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フリーフォーム: 図形 55">
            <a:extLst>
              <a:ext uri="{FF2B5EF4-FFF2-40B4-BE49-F238E27FC236}">
                <a16:creationId xmlns:a16="http://schemas.microsoft.com/office/drawing/2014/main" id="{84D63A45-B966-48D0-9663-522BF17B950C}"/>
              </a:ext>
            </a:extLst>
          </p:cNvPr>
          <p:cNvSpPr/>
          <p:nvPr/>
        </p:nvSpPr>
        <p:spPr>
          <a:xfrm>
            <a:off x="7073900" y="4737100"/>
            <a:ext cx="406436" cy="279400"/>
          </a:xfrm>
          <a:custGeom>
            <a:avLst/>
            <a:gdLst>
              <a:gd name="connsiteX0" fmla="*/ 25400 w 406436"/>
              <a:gd name="connsiteY0" fmla="*/ 279400 h 279400"/>
              <a:gd name="connsiteX1" fmla="*/ 19050 w 406436"/>
              <a:gd name="connsiteY1" fmla="*/ 247650 h 279400"/>
              <a:gd name="connsiteX2" fmla="*/ 6350 w 406436"/>
              <a:gd name="connsiteY2" fmla="*/ 222250 h 279400"/>
              <a:gd name="connsiteX3" fmla="*/ 0 w 406436"/>
              <a:gd name="connsiteY3" fmla="*/ 196850 h 279400"/>
              <a:gd name="connsiteX4" fmla="*/ 12700 w 406436"/>
              <a:gd name="connsiteY4" fmla="*/ 127000 h 279400"/>
              <a:gd name="connsiteX5" fmla="*/ 19050 w 406436"/>
              <a:gd name="connsiteY5" fmla="*/ 101600 h 279400"/>
              <a:gd name="connsiteX6" fmla="*/ 69850 w 406436"/>
              <a:gd name="connsiteY6" fmla="*/ 50800 h 279400"/>
              <a:gd name="connsiteX7" fmla="*/ 88900 w 406436"/>
              <a:gd name="connsiteY7" fmla="*/ 38100 h 279400"/>
              <a:gd name="connsiteX8" fmla="*/ 114300 w 406436"/>
              <a:gd name="connsiteY8" fmla="*/ 6350 h 279400"/>
              <a:gd name="connsiteX9" fmla="*/ 152400 w 406436"/>
              <a:gd name="connsiteY9" fmla="*/ 0 h 279400"/>
              <a:gd name="connsiteX10" fmla="*/ 222250 w 406436"/>
              <a:gd name="connsiteY10" fmla="*/ 12700 h 279400"/>
              <a:gd name="connsiteX11" fmla="*/ 234950 w 406436"/>
              <a:gd name="connsiteY11" fmla="*/ 31750 h 279400"/>
              <a:gd name="connsiteX12" fmla="*/ 285750 w 406436"/>
              <a:gd name="connsiteY12" fmla="*/ 82550 h 279400"/>
              <a:gd name="connsiteX13" fmla="*/ 298450 w 406436"/>
              <a:gd name="connsiteY13" fmla="*/ 101600 h 279400"/>
              <a:gd name="connsiteX14" fmla="*/ 330200 w 406436"/>
              <a:gd name="connsiteY14" fmla="*/ 133350 h 279400"/>
              <a:gd name="connsiteX15" fmla="*/ 342900 w 406436"/>
              <a:gd name="connsiteY15" fmla="*/ 158750 h 279400"/>
              <a:gd name="connsiteX16" fmla="*/ 374650 w 406436"/>
              <a:gd name="connsiteY16" fmla="*/ 196850 h 279400"/>
              <a:gd name="connsiteX17" fmla="*/ 387350 w 406436"/>
              <a:gd name="connsiteY17" fmla="*/ 222250 h 279400"/>
              <a:gd name="connsiteX18" fmla="*/ 406400 w 406436"/>
              <a:gd name="connsiteY18" fmla="*/ 24130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6436" h="279400">
                <a:moveTo>
                  <a:pt x="25400" y="279400"/>
                </a:moveTo>
                <a:cubicBezTo>
                  <a:pt x="23283" y="268817"/>
                  <a:pt x="22463" y="257889"/>
                  <a:pt x="19050" y="247650"/>
                </a:cubicBezTo>
                <a:cubicBezTo>
                  <a:pt x="16057" y="238670"/>
                  <a:pt x="9674" y="231113"/>
                  <a:pt x="6350" y="222250"/>
                </a:cubicBezTo>
                <a:cubicBezTo>
                  <a:pt x="3286" y="214078"/>
                  <a:pt x="2117" y="205317"/>
                  <a:pt x="0" y="196850"/>
                </a:cubicBezTo>
                <a:cubicBezTo>
                  <a:pt x="10508" y="112788"/>
                  <a:pt x="-352" y="172681"/>
                  <a:pt x="12700" y="127000"/>
                </a:cubicBezTo>
                <a:cubicBezTo>
                  <a:pt x="15098" y="118609"/>
                  <a:pt x="13814" y="108582"/>
                  <a:pt x="19050" y="101600"/>
                </a:cubicBezTo>
                <a:cubicBezTo>
                  <a:pt x="33418" y="82442"/>
                  <a:pt x="49925" y="64084"/>
                  <a:pt x="69850" y="50800"/>
                </a:cubicBezTo>
                <a:cubicBezTo>
                  <a:pt x="76200" y="46567"/>
                  <a:pt x="83504" y="43496"/>
                  <a:pt x="88900" y="38100"/>
                </a:cubicBezTo>
                <a:cubicBezTo>
                  <a:pt x="98484" y="28516"/>
                  <a:pt x="102678" y="13323"/>
                  <a:pt x="114300" y="6350"/>
                </a:cubicBezTo>
                <a:cubicBezTo>
                  <a:pt x="125340" y="-274"/>
                  <a:pt x="139700" y="2117"/>
                  <a:pt x="152400" y="0"/>
                </a:cubicBezTo>
                <a:cubicBezTo>
                  <a:pt x="175683" y="4233"/>
                  <a:pt x="200162" y="4205"/>
                  <a:pt x="222250" y="12700"/>
                </a:cubicBezTo>
                <a:cubicBezTo>
                  <a:pt x="229373" y="15440"/>
                  <a:pt x="229816" y="26103"/>
                  <a:pt x="234950" y="31750"/>
                </a:cubicBezTo>
                <a:cubicBezTo>
                  <a:pt x="251059" y="49470"/>
                  <a:pt x="272466" y="62625"/>
                  <a:pt x="285750" y="82550"/>
                </a:cubicBezTo>
                <a:cubicBezTo>
                  <a:pt x="289983" y="88900"/>
                  <a:pt x="293424" y="95857"/>
                  <a:pt x="298450" y="101600"/>
                </a:cubicBezTo>
                <a:cubicBezTo>
                  <a:pt x="308306" y="112864"/>
                  <a:pt x="321011" y="121536"/>
                  <a:pt x="330200" y="133350"/>
                </a:cubicBezTo>
                <a:cubicBezTo>
                  <a:pt x="336012" y="140822"/>
                  <a:pt x="337398" y="151047"/>
                  <a:pt x="342900" y="158750"/>
                </a:cubicBezTo>
                <a:cubicBezTo>
                  <a:pt x="380424" y="211284"/>
                  <a:pt x="345855" y="146458"/>
                  <a:pt x="374650" y="196850"/>
                </a:cubicBezTo>
                <a:cubicBezTo>
                  <a:pt x="379346" y="205069"/>
                  <a:pt x="381290" y="214978"/>
                  <a:pt x="387350" y="222250"/>
                </a:cubicBezTo>
                <a:cubicBezTo>
                  <a:pt x="408161" y="247223"/>
                  <a:pt x="406400" y="224240"/>
                  <a:pt x="406400" y="2413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フリーフォーム: 図形 56">
            <a:extLst>
              <a:ext uri="{FF2B5EF4-FFF2-40B4-BE49-F238E27FC236}">
                <a16:creationId xmlns:a16="http://schemas.microsoft.com/office/drawing/2014/main" id="{B1C2099D-6E37-435D-B68E-4CAA155283E7}"/>
              </a:ext>
            </a:extLst>
          </p:cNvPr>
          <p:cNvSpPr/>
          <p:nvPr/>
        </p:nvSpPr>
        <p:spPr>
          <a:xfrm>
            <a:off x="7079175" y="4997450"/>
            <a:ext cx="420674" cy="266700"/>
          </a:xfrm>
          <a:custGeom>
            <a:avLst/>
            <a:gdLst>
              <a:gd name="connsiteX0" fmla="*/ 13775 w 420674"/>
              <a:gd name="connsiteY0" fmla="*/ 31750 h 266700"/>
              <a:gd name="connsiteX1" fmla="*/ 204275 w 420674"/>
              <a:gd name="connsiteY1" fmla="*/ 25400 h 266700"/>
              <a:gd name="connsiteX2" fmla="*/ 293175 w 420674"/>
              <a:gd name="connsiteY2" fmla="*/ 12700 h 266700"/>
              <a:gd name="connsiteX3" fmla="*/ 318575 w 420674"/>
              <a:gd name="connsiteY3" fmla="*/ 6350 h 266700"/>
              <a:gd name="connsiteX4" fmla="*/ 356675 w 420674"/>
              <a:gd name="connsiteY4" fmla="*/ 0 h 266700"/>
              <a:gd name="connsiteX5" fmla="*/ 407475 w 420674"/>
              <a:gd name="connsiteY5" fmla="*/ 25400 h 266700"/>
              <a:gd name="connsiteX6" fmla="*/ 420175 w 420674"/>
              <a:gd name="connsiteY6" fmla="*/ 44450 h 266700"/>
              <a:gd name="connsiteX7" fmla="*/ 413825 w 420674"/>
              <a:gd name="connsiteY7" fmla="*/ 152400 h 266700"/>
              <a:gd name="connsiteX8" fmla="*/ 382075 w 420674"/>
              <a:gd name="connsiteY8" fmla="*/ 203200 h 266700"/>
              <a:gd name="connsiteX9" fmla="*/ 324925 w 420674"/>
              <a:gd name="connsiteY9" fmla="*/ 247650 h 266700"/>
              <a:gd name="connsiteX10" fmla="*/ 261425 w 420674"/>
              <a:gd name="connsiteY10" fmla="*/ 266700 h 266700"/>
              <a:gd name="connsiteX11" fmla="*/ 223325 w 420674"/>
              <a:gd name="connsiteY11" fmla="*/ 260350 h 266700"/>
              <a:gd name="connsiteX12" fmla="*/ 166175 w 420674"/>
              <a:gd name="connsiteY12" fmla="*/ 254000 h 266700"/>
              <a:gd name="connsiteX13" fmla="*/ 140775 w 420674"/>
              <a:gd name="connsiteY13" fmla="*/ 247650 h 266700"/>
              <a:gd name="connsiteX14" fmla="*/ 102675 w 420674"/>
              <a:gd name="connsiteY14" fmla="*/ 222250 h 266700"/>
              <a:gd name="connsiteX15" fmla="*/ 39175 w 420674"/>
              <a:gd name="connsiteY15" fmla="*/ 152400 h 266700"/>
              <a:gd name="connsiteX16" fmla="*/ 32825 w 420674"/>
              <a:gd name="connsiteY16" fmla="*/ 127000 h 266700"/>
              <a:gd name="connsiteX17" fmla="*/ 20125 w 420674"/>
              <a:gd name="connsiteY17" fmla="*/ 101600 h 266700"/>
              <a:gd name="connsiteX18" fmla="*/ 13775 w 420674"/>
              <a:gd name="connsiteY18" fmla="*/ 317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0674" h="266700">
                <a:moveTo>
                  <a:pt x="13775" y="31750"/>
                </a:moveTo>
                <a:cubicBezTo>
                  <a:pt x="44467" y="19050"/>
                  <a:pt x="140823" y="28654"/>
                  <a:pt x="204275" y="25400"/>
                </a:cubicBezTo>
                <a:cubicBezTo>
                  <a:pt x="236726" y="23736"/>
                  <a:pt x="262578" y="19499"/>
                  <a:pt x="293175" y="12700"/>
                </a:cubicBezTo>
                <a:cubicBezTo>
                  <a:pt x="301694" y="10807"/>
                  <a:pt x="310017" y="8062"/>
                  <a:pt x="318575" y="6350"/>
                </a:cubicBezTo>
                <a:cubicBezTo>
                  <a:pt x="331200" y="3825"/>
                  <a:pt x="343975" y="2117"/>
                  <a:pt x="356675" y="0"/>
                </a:cubicBezTo>
                <a:cubicBezTo>
                  <a:pt x="373608" y="8467"/>
                  <a:pt x="391965" y="14543"/>
                  <a:pt x="407475" y="25400"/>
                </a:cubicBezTo>
                <a:cubicBezTo>
                  <a:pt x="413727" y="29777"/>
                  <a:pt x="419794" y="36828"/>
                  <a:pt x="420175" y="44450"/>
                </a:cubicBezTo>
                <a:cubicBezTo>
                  <a:pt x="421975" y="80451"/>
                  <a:pt x="418695" y="116685"/>
                  <a:pt x="413825" y="152400"/>
                </a:cubicBezTo>
                <a:cubicBezTo>
                  <a:pt x="410596" y="176081"/>
                  <a:pt x="399096" y="189016"/>
                  <a:pt x="382075" y="203200"/>
                </a:cubicBezTo>
                <a:cubicBezTo>
                  <a:pt x="363535" y="218650"/>
                  <a:pt x="347820" y="240018"/>
                  <a:pt x="324925" y="247650"/>
                </a:cubicBezTo>
                <a:cubicBezTo>
                  <a:pt x="278546" y="263110"/>
                  <a:pt x="299812" y="257103"/>
                  <a:pt x="261425" y="266700"/>
                </a:cubicBezTo>
                <a:cubicBezTo>
                  <a:pt x="248725" y="264583"/>
                  <a:pt x="236087" y="262052"/>
                  <a:pt x="223325" y="260350"/>
                </a:cubicBezTo>
                <a:cubicBezTo>
                  <a:pt x="204326" y="257817"/>
                  <a:pt x="185119" y="256915"/>
                  <a:pt x="166175" y="254000"/>
                </a:cubicBezTo>
                <a:cubicBezTo>
                  <a:pt x="157549" y="252673"/>
                  <a:pt x="149242" y="249767"/>
                  <a:pt x="140775" y="247650"/>
                </a:cubicBezTo>
                <a:cubicBezTo>
                  <a:pt x="128075" y="239183"/>
                  <a:pt x="113468" y="233043"/>
                  <a:pt x="102675" y="222250"/>
                </a:cubicBezTo>
                <a:cubicBezTo>
                  <a:pt x="-1042" y="118533"/>
                  <a:pt x="111142" y="206375"/>
                  <a:pt x="39175" y="152400"/>
                </a:cubicBezTo>
                <a:cubicBezTo>
                  <a:pt x="37058" y="143933"/>
                  <a:pt x="35889" y="135172"/>
                  <a:pt x="32825" y="127000"/>
                </a:cubicBezTo>
                <a:cubicBezTo>
                  <a:pt x="29501" y="118137"/>
                  <a:pt x="23118" y="110580"/>
                  <a:pt x="20125" y="101600"/>
                </a:cubicBezTo>
                <a:cubicBezTo>
                  <a:pt x="12115" y="77569"/>
                  <a:pt x="-16917" y="44450"/>
                  <a:pt x="13775" y="3175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リーフォーム: 図形 58">
            <a:extLst>
              <a:ext uri="{FF2B5EF4-FFF2-40B4-BE49-F238E27FC236}">
                <a16:creationId xmlns:a16="http://schemas.microsoft.com/office/drawing/2014/main" id="{89750CF4-C62F-4EA5-9279-6CFFA3B65249}"/>
              </a:ext>
            </a:extLst>
          </p:cNvPr>
          <p:cNvSpPr/>
          <p:nvPr/>
        </p:nvSpPr>
        <p:spPr>
          <a:xfrm>
            <a:off x="7029271" y="4749800"/>
            <a:ext cx="101779" cy="127000"/>
          </a:xfrm>
          <a:custGeom>
            <a:avLst/>
            <a:gdLst>
              <a:gd name="connsiteX0" fmla="*/ 50979 w 101779"/>
              <a:gd name="connsiteY0" fmla="*/ 127000 h 127000"/>
              <a:gd name="connsiteX1" fmla="*/ 25579 w 101779"/>
              <a:gd name="connsiteY1" fmla="*/ 95250 h 127000"/>
              <a:gd name="connsiteX2" fmla="*/ 19229 w 101779"/>
              <a:gd name="connsiteY2" fmla="*/ 76200 h 127000"/>
              <a:gd name="connsiteX3" fmla="*/ 6529 w 101779"/>
              <a:gd name="connsiteY3" fmla="*/ 57150 h 127000"/>
              <a:gd name="connsiteX4" fmla="*/ 179 w 101779"/>
              <a:gd name="connsiteY4" fmla="*/ 31750 h 127000"/>
              <a:gd name="connsiteX5" fmla="*/ 31929 w 101779"/>
              <a:gd name="connsiteY5" fmla="*/ 0 h 127000"/>
              <a:gd name="connsiteX6" fmla="*/ 63679 w 101779"/>
              <a:gd name="connsiteY6" fmla="*/ 12700 h 127000"/>
              <a:gd name="connsiteX7" fmla="*/ 82729 w 101779"/>
              <a:gd name="connsiteY7" fmla="*/ 19050 h 127000"/>
              <a:gd name="connsiteX8" fmla="*/ 101779 w 101779"/>
              <a:gd name="connsiteY8" fmla="*/ 31750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779" h="127000">
                <a:moveTo>
                  <a:pt x="50979" y="127000"/>
                </a:moveTo>
                <a:cubicBezTo>
                  <a:pt x="42512" y="116417"/>
                  <a:pt x="32762" y="106743"/>
                  <a:pt x="25579" y="95250"/>
                </a:cubicBezTo>
                <a:cubicBezTo>
                  <a:pt x="22031" y="89574"/>
                  <a:pt x="22222" y="82187"/>
                  <a:pt x="19229" y="76200"/>
                </a:cubicBezTo>
                <a:cubicBezTo>
                  <a:pt x="15816" y="69374"/>
                  <a:pt x="10762" y="63500"/>
                  <a:pt x="6529" y="57150"/>
                </a:cubicBezTo>
                <a:cubicBezTo>
                  <a:pt x="4412" y="48683"/>
                  <a:pt x="-1055" y="40390"/>
                  <a:pt x="179" y="31750"/>
                </a:cubicBezTo>
                <a:cubicBezTo>
                  <a:pt x="2407" y="16154"/>
                  <a:pt x="21234" y="7130"/>
                  <a:pt x="31929" y="0"/>
                </a:cubicBezTo>
                <a:cubicBezTo>
                  <a:pt x="42512" y="4233"/>
                  <a:pt x="53006" y="8698"/>
                  <a:pt x="63679" y="12700"/>
                </a:cubicBezTo>
                <a:cubicBezTo>
                  <a:pt x="69946" y="15050"/>
                  <a:pt x="76742" y="16057"/>
                  <a:pt x="82729" y="19050"/>
                </a:cubicBezTo>
                <a:cubicBezTo>
                  <a:pt x="89555" y="22463"/>
                  <a:pt x="95429" y="27517"/>
                  <a:pt x="101779" y="317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リーフォーム: 図形 59">
            <a:extLst>
              <a:ext uri="{FF2B5EF4-FFF2-40B4-BE49-F238E27FC236}">
                <a16:creationId xmlns:a16="http://schemas.microsoft.com/office/drawing/2014/main" id="{9F78160D-E878-472E-B202-C54817FCD1EF}"/>
              </a:ext>
            </a:extLst>
          </p:cNvPr>
          <p:cNvSpPr/>
          <p:nvPr/>
        </p:nvSpPr>
        <p:spPr>
          <a:xfrm>
            <a:off x="7327900" y="4718050"/>
            <a:ext cx="95503" cy="133350"/>
          </a:xfrm>
          <a:custGeom>
            <a:avLst/>
            <a:gdLst>
              <a:gd name="connsiteX0" fmla="*/ 0 w 95503"/>
              <a:gd name="connsiteY0" fmla="*/ 57150 h 133350"/>
              <a:gd name="connsiteX1" fmla="*/ 6350 w 95503"/>
              <a:gd name="connsiteY1" fmla="*/ 25400 h 133350"/>
              <a:gd name="connsiteX2" fmla="*/ 57150 w 95503"/>
              <a:gd name="connsiteY2" fmla="*/ 0 h 133350"/>
              <a:gd name="connsiteX3" fmla="*/ 95250 w 95503"/>
              <a:gd name="connsiteY3" fmla="*/ 38100 h 133350"/>
              <a:gd name="connsiteX4" fmla="*/ 76200 w 95503"/>
              <a:gd name="connsiteY4" fmla="*/ 95250 h 133350"/>
              <a:gd name="connsiteX5" fmla="*/ 63500 w 95503"/>
              <a:gd name="connsiteY5" fmla="*/ 114300 h 133350"/>
              <a:gd name="connsiteX6" fmla="*/ 57150 w 95503"/>
              <a:gd name="connsiteY6" fmla="*/ 1333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503" h="133350">
                <a:moveTo>
                  <a:pt x="0" y="57150"/>
                </a:moveTo>
                <a:cubicBezTo>
                  <a:pt x="2117" y="46567"/>
                  <a:pt x="1523" y="35053"/>
                  <a:pt x="6350" y="25400"/>
                </a:cubicBezTo>
                <a:cubicBezTo>
                  <a:pt x="18209" y="1683"/>
                  <a:pt x="34409" y="4548"/>
                  <a:pt x="57150" y="0"/>
                </a:cubicBezTo>
                <a:cubicBezTo>
                  <a:pt x="65567" y="6313"/>
                  <a:pt x="93329" y="22731"/>
                  <a:pt x="95250" y="38100"/>
                </a:cubicBezTo>
                <a:cubicBezTo>
                  <a:pt x="97473" y="55885"/>
                  <a:pt x="84579" y="80586"/>
                  <a:pt x="76200" y="95250"/>
                </a:cubicBezTo>
                <a:cubicBezTo>
                  <a:pt x="72414" y="101876"/>
                  <a:pt x="66913" y="107474"/>
                  <a:pt x="63500" y="114300"/>
                </a:cubicBezTo>
                <a:cubicBezTo>
                  <a:pt x="60507" y="120287"/>
                  <a:pt x="59267" y="127000"/>
                  <a:pt x="57150" y="1333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フリーフォーム: 図形 60">
            <a:extLst>
              <a:ext uri="{FF2B5EF4-FFF2-40B4-BE49-F238E27FC236}">
                <a16:creationId xmlns:a16="http://schemas.microsoft.com/office/drawing/2014/main" id="{21B0A2C7-0A70-4007-89A6-6AA2A118089D}"/>
              </a:ext>
            </a:extLst>
          </p:cNvPr>
          <p:cNvSpPr/>
          <p:nvPr/>
        </p:nvSpPr>
        <p:spPr>
          <a:xfrm>
            <a:off x="7162800" y="4876800"/>
            <a:ext cx="215900" cy="139769"/>
          </a:xfrm>
          <a:custGeom>
            <a:avLst/>
            <a:gdLst>
              <a:gd name="connsiteX0" fmla="*/ 127000 w 215900"/>
              <a:gd name="connsiteY0" fmla="*/ 139700 h 139769"/>
              <a:gd name="connsiteX1" fmla="*/ 63500 w 215900"/>
              <a:gd name="connsiteY1" fmla="*/ 120650 h 139769"/>
              <a:gd name="connsiteX2" fmla="*/ 19050 w 215900"/>
              <a:gd name="connsiteY2" fmla="*/ 82550 h 139769"/>
              <a:gd name="connsiteX3" fmla="*/ 0 w 215900"/>
              <a:gd name="connsiteY3" fmla="*/ 57150 h 139769"/>
              <a:gd name="connsiteX4" fmla="*/ 12700 w 215900"/>
              <a:gd name="connsiteY4" fmla="*/ 25400 h 139769"/>
              <a:gd name="connsiteX5" fmla="*/ 38100 w 215900"/>
              <a:gd name="connsiteY5" fmla="*/ 12700 h 139769"/>
              <a:gd name="connsiteX6" fmla="*/ 82550 w 215900"/>
              <a:gd name="connsiteY6" fmla="*/ 0 h 139769"/>
              <a:gd name="connsiteX7" fmla="*/ 146050 w 215900"/>
              <a:gd name="connsiteY7" fmla="*/ 6350 h 139769"/>
              <a:gd name="connsiteX8" fmla="*/ 165100 w 215900"/>
              <a:gd name="connsiteY8" fmla="*/ 12700 h 139769"/>
              <a:gd name="connsiteX9" fmla="*/ 190500 w 215900"/>
              <a:gd name="connsiteY9" fmla="*/ 44450 h 139769"/>
              <a:gd name="connsiteX10" fmla="*/ 215900 w 215900"/>
              <a:gd name="connsiteY10" fmla="*/ 69850 h 139769"/>
              <a:gd name="connsiteX11" fmla="*/ 209550 w 215900"/>
              <a:gd name="connsiteY11" fmla="*/ 101600 h 139769"/>
              <a:gd name="connsiteX12" fmla="*/ 177800 w 215900"/>
              <a:gd name="connsiteY12" fmla="*/ 114300 h 139769"/>
              <a:gd name="connsiteX13" fmla="*/ 139700 w 215900"/>
              <a:gd name="connsiteY13" fmla="*/ 120650 h 139769"/>
              <a:gd name="connsiteX14" fmla="*/ 120650 w 215900"/>
              <a:gd name="connsiteY14" fmla="*/ 127000 h 139769"/>
              <a:gd name="connsiteX15" fmla="*/ 127000 w 215900"/>
              <a:gd name="connsiteY15" fmla="*/ 139700 h 13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900" h="139769">
                <a:moveTo>
                  <a:pt x="127000" y="139700"/>
                </a:moveTo>
                <a:cubicBezTo>
                  <a:pt x="117475" y="138642"/>
                  <a:pt x="86996" y="133703"/>
                  <a:pt x="63500" y="120650"/>
                </a:cubicBezTo>
                <a:cubicBezTo>
                  <a:pt x="49812" y="113045"/>
                  <a:pt x="29550" y="94800"/>
                  <a:pt x="19050" y="82550"/>
                </a:cubicBezTo>
                <a:cubicBezTo>
                  <a:pt x="12162" y="74515"/>
                  <a:pt x="6350" y="65617"/>
                  <a:pt x="0" y="57150"/>
                </a:cubicBezTo>
                <a:cubicBezTo>
                  <a:pt x="4233" y="46567"/>
                  <a:pt x="5282" y="34054"/>
                  <a:pt x="12700" y="25400"/>
                </a:cubicBezTo>
                <a:cubicBezTo>
                  <a:pt x="18860" y="18213"/>
                  <a:pt x="29399" y="16429"/>
                  <a:pt x="38100" y="12700"/>
                </a:cubicBezTo>
                <a:cubicBezTo>
                  <a:pt x="50854" y="7234"/>
                  <a:pt x="69661" y="3222"/>
                  <a:pt x="82550" y="0"/>
                </a:cubicBezTo>
                <a:cubicBezTo>
                  <a:pt x="103717" y="2117"/>
                  <a:pt x="125025" y="3115"/>
                  <a:pt x="146050" y="6350"/>
                </a:cubicBezTo>
                <a:cubicBezTo>
                  <a:pt x="152666" y="7368"/>
                  <a:pt x="160018" y="8344"/>
                  <a:pt x="165100" y="12700"/>
                </a:cubicBezTo>
                <a:cubicBezTo>
                  <a:pt x="175390" y="21520"/>
                  <a:pt x="181496" y="34320"/>
                  <a:pt x="190500" y="44450"/>
                </a:cubicBezTo>
                <a:cubicBezTo>
                  <a:pt x="198455" y="53399"/>
                  <a:pt x="207433" y="61383"/>
                  <a:pt x="215900" y="69850"/>
                </a:cubicBezTo>
                <a:cubicBezTo>
                  <a:pt x="213783" y="80433"/>
                  <a:pt x="216574" y="93405"/>
                  <a:pt x="209550" y="101600"/>
                </a:cubicBezTo>
                <a:cubicBezTo>
                  <a:pt x="202132" y="110254"/>
                  <a:pt x="188797" y="111301"/>
                  <a:pt x="177800" y="114300"/>
                </a:cubicBezTo>
                <a:cubicBezTo>
                  <a:pt x="165378" y="117688"/>
                  <a:pt x="152269" y="117857"/>
                  <a:pt x="139700" y="120650"/>
                </a:cubicBezTo>
                <a:cubicBezTo>
                  <a:pt x="133166" y="122102"/>
                  <a:pt x="127086" y="125161"/>
                  <a:pt x="120650" y="127000"/>
                </a:cubicBezTo>
                <a:cubicBezTo>
                  <a:pt x="112259" y="129398"/>
                  <a:pt x="136525" y="140758"/>
                  <a:pt x="127000" y="13970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フリーフォーム: 図形 61">
            <a:extLst>
              <a:ext uri="{FF2B5EF4-FFF2-40B4-BE49-F238E27FC236}">
                <a16:creationId xmlns:a16="http://schemas.microsoft.com/office/drawing/2014/main" id="{0C1E3149-BC51-4A00-A5CA-27A3CBD69F5A}"/>
              </a:ext>
            </a:extLst>
          </p:cNvPr>
          <p:cNvSpPr/>
          <p:nvPr/>
        </p:nvSpPr>
        <p:spPr>
          <a:xfrm>
            <a:off x="7143750" y="4851400"/>
            <a:ext cx="25400" cy="45676"/>
          </a:xfrm>
          <a:custGeom>
            <a:avLst/>
            <a:gdLst>
              <a:gd name="connsiteX0" fmla="*/ 25400 w 25400"/>
              <a:gd name="connsiteY0" fmla="*/ 0 h 45676"/>
              <a:gd name="connsiteX1" fmla="*/ 19050 w 25400"/>
              <a:gd name="connsiteY1" fmla="*/ 44450 h 45676"/>
              <a:gd name="connsiteX2" fmla="*/ 6350 w 25400"/>
              <a:gd name="connsiteY2" fmla="*/ 25400 h 45676"/>
              <a:gd name="connsiteX3" fmla="*/ 0 w 25400"/>
              <a:gd name="connsiteY3" fmla="*/ 6350 h 45676"/>
              <a:gd name="connsiteX4" fmla="*/ 25400 w 25400"/>
              <a:gd name="connsiteY4" fmla="*/ 0 h 45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 h="45676">
                <a:moveTo>
                  <a:pt x="25400" y="0"/>
                </a:moveTo>
                <a:cubicBezTo>
                  <a:pt x="23283" y="14817"/>
                  <a:pt x="28030" y="32476"/>
                  <a:pt x="19050" y="44450"/>
                </a:cubicBezTo>
                <a:cubicBezTo>
                  <a:pt x="14471" y="50555"/>
                  <a:pt x="9763" y="32226"/>
                  <a:pt x="6350" y="25400"/>
                </a:cubicBezTo>
                <a:cubicBezTo>
                  <a:pt x="3357" y="19413"/>
                  <a:pt x="2117" y="12700"/>
                  <a:pt x="0" y="6350"/>
                </a:cubicBezTo>
                <a:lnTo>
                  <a:pt x="2540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フリーフォーム: 図形 62">
            <a:extLst>
              <a:ext uri="{FF2B5EF4-FFF2-40B4-BE49-F238E27FC236}">
                <a16:creationId xmlns:a16="http://schemas.microsoft.com/office/drawing/2014/main" id="{46A94C90-C390-4963-B770-F9379A2E047F}"/>
              </a:ext>
            </a:extLst>
          </p:cNvPr>
          <p:cNvSpPr/>
          <p:nvPr/>
        </p:nvSpPr>
        <p:spPr>
          <a:xfrm>
            <a:off x="7296150" y="4844845"/>
            <a:ext cx="63551" cy="57355"/>
          </a:xfrm>
          <a:custGeom>
            <a:avLst/>
            <a:gdLst>
              <a:gd name="connsiteX0" fmla="*/ 0 w 63551"/>
              <a:gd name="connsiteY0" fmla="*/ 6555 h 57355"/>
              <a:gd name="connsiteX1" fmla="*/ 31750 w 63551"/>
              <a:gd name="connsiteY1" fmla="*/ 205 h 57355"/>
              <a:gd name="connsiteX2" fmla="*/ 50800 w 63551"/>
              <a:gd name="connsiteY2" fmla="*/ 12905 h 57355"/>
              <a:gd name="connsiteX3" fmla="*/ 63500 w 63551"/>
              <a:gd name="connsiteY3" fmla="*/ 57355 h 57355"/>
            </a:gdLst>
            <a:ahLst/>
            <a:cxnLst>
              <a:cxn ang="0">
                <a:pos x="connsiteX0" y="connsiteY0"/>
              </a:cxn>
              <a:cxn ang="0">
                <a:pos x="connsiteX1" y="connsiteY1"/>
              </a:cxn>
              <a:cxn ang="0">
                <a:pos x="connsiteX2" y="connsiteY2"/>
              </a:cxn>
              <a:cxn ang="0">
                <a:pos x="connsiteX3" y="connsiteY3"/>
              </a:cxn>
            </a:cxnLst>
            <a:rect l="l" t="t" r="r" b="b"/>
            <a:pathLst>
              <a:path w="63551" h="57355">
                <a:moveTo>
                  <a:pt x="0" y="6555"/>
                </a:moveTo>
                <a:cubicBezTo>
                  <a:pt x="10583" y="4438"/>
                  <a:pt x="21040" y="-1134"/>
                  <a:pt x="31750" y="205"/>
                </a:cubicBezTo>
                <a:cubicBezTo>
                  <a:pt x="39323" y="1152"/>
                  <a:pt x="46364" y="6695"/>
                  <a:pt x="50800" y="12905"/>
                </a:cubicBezTo>
                <a:cubicBezTo>
                  <a:pt x="65072" y="32886"/>
                  <a:pt x="63500" y="39087"/>
                  <a:pt x="63500" y="573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フリーフォーム: 図形 64">
            <a:extLst>
              <a:ext uri="{FF2B5EF4-FFF2-40B4-BE49-F238E27FC236}">
                <a16:creationId xmlns:a16="http://schemas.microsoft.com/office/drawing/2014/main" id="{E44236A0-931B-48D3-8B41-2BF96E8CE3F3}"/>
              </a:ext>
            </a:extLst>
          </p:cNvPr>
          <p:cNvSpPr/>
          <p:nvPr/>
        </p:nvSpPr>
        <p:spPr>
          <a:xfrm>
            <a:off x="5822758" y="4083050"/>
            <a:ext cx="330392" cy="273050"/>
          </a:xfrm>
          <a:custGeom>
            <a:avLst/>
            <a:gdLst>
              <a:gd name="connsiteX0" fmla="*/ 63692 w 330392"/>
              <a:gd name="connsiteY0" fmla="*/ 0 h 273050"/>
              <a:gd name="connsiteX1" fmla="*/ 82742 w 330392"/>
              <a:gd name="connsiteY1" fmla="*/ 31750 h 273050"/>
              <a:gd name="connsiteX2" fmla="*/ 89092 w 330392"/>
              <a:gd name="connsiteY2" fmla="*/ 69850 h 273050"/>
              <a:gd name="connsiteX3" fmla="*/ 101792 w 330392"/>
              <a:gd name="connsiteY3" fmla="*/ 114300 h 273050"/>
              <a:gd name="connsiteX4" fmla="*/ 127192 w 330392"/>
              <a:gd name="connsiteY4" fmla="*/ 190500 h 273050"/>
              <a:gd name="connsiteX5" fmla="*/ 133542 w 330392"/>
              <a:gd name="connsiteY5" fmla="*/ 222250 h 273050"/>
              <a:gd name="connsiteX6" fmla="*/ 108142 w 330392"/>
              <a:gd name="connsiteY6" fmla="*/ 215900 h 273050"/>
              <a:gd name="connsiteX7" fmla="*/ 89092 w 330392"/>
              <a:gd name="connsiteY7" fmla="*/ 190500 h 273050"/>
              <a:gd name="connsiteX8" fmla="*/ 31942 w 330392"/>
              <a:gd name="connsiteY8" fmla="*/ 165100 h 273050"/>
              <a:gd name="connsiteX9" fmla="*/ 6542 w 330392"/>
              <a:gd name="connsiteY9" fmla="*/ 177800 h 273050"/>
              <a:gd name="connsiteX10" fmla="*/ 6542 w 330392"/>
              <a:gd name="connsiteY10" fmla="*/ 241300 h 273050"/>
              <a:gd name="connsiteX11" fmla="*/ 38292 w 330392"/>
              <a:gd name="connsiteY11" fmla="*/ 254000 h 273050"/>
              <a:gd name="connsiteX12" fmla="*/ 146242 w 330392"/>
              <a:gd name="connsiteY12" fmla="*/ 241300 h 273050"/>
              <a:gd name="connsiteX13" fmla="*/ 165292 w 330392"/>
              <a:gd name="connsiteY13" fmla="*/ 203200 h 273050"/>
              <a:gd name="connsiteX14" fmla="*/ 197042 w 330392"/>
              <a:gd name="connsiteY14" fmla="*/ 171450 h 273050"/>
              <a:gd name="connsiteX15" fmla="*/ 235142 w 330392"/>
              <a:gd name="connsiteY15" fmla="*/ 139700 h 273050"/>
              <a:gd name="connsiteX16" fmla="*/ 304992 w 330392"/>
              <a:gd name="connsiteY16" fmla="*/ 165100 h 273050"/>
              <a:gd name="connsiteX17" fmla="*/ 330392 w 330392"/>
              <a:gd name="connsiteY17" fmla="*/ 222250 h 273050"/>
              <a:gd name="connsiteX18" fmla="*/ 298642 w 330392"/>
              <a:gd name="connsiteY18" fmla="*/ 260350 h 273050"/>
              <a:gd name="connsiteX19" fmla="*/ 273242 w 330392"/>
              <a:gd name="connsiteY19" fmla="*/ 273050 h 273050"/>
              <a:gd name="connsiteX20" fmla="*/ 165292 w 330392"/>
              <a:gd name="connsiteY20" fmla="*/ 266700 h 273050"/>
              <a:gd name="connsiteX21" fmla="*/ 146242 w 330392"/>
              <a:gd name="connsiteY21" fmla="*/ 260350 h 273050"/>
              <a:gd name="connsiteX22" fmla="*/ 127192 w 330392"/>
              <a:gd name="connsiteY22" fmla="*/ 254000 h 27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0392" h="273050">
                <a:moveTo>
                  <a:pt x="63692" y="0"/>
                </a:moveTo>
                <a:cubicBezTo>
                  <a:pt x="70042" y="10583"/>
                  <a:pt x="78524" y="20151"/>
                  <a:pt x="82742" y="31750"/>
                </a:cubicBezTo>
                <a:cubicBezTo>
                  <a:pt x="87142" y="43850"/>
                  <a:pt x="86567" y="57225"/>
                  <a:pt x="89092" y="69850"/>
                </a:cubicBezTo>
                <a:cubicBezTo>
                  <a:pt x="97024" y="109511"/>
                  <a:pt x="92714" y="81013"/>
                  <a:pt x="101792" y="114300"/>
                </a:cubicBezTo>
                <a:cubicBezTo>
                  <a:pt x="119787" y="180282"/>
                  <a:pt x="105060" y="146235"/>
                  <a:pt x="127192" y="190500"/>
                </a:cubicBezTo>
                <a:cubicBezTo>
                  <a:pt x="129309" y="201083"/>
                  <a:pt x="140018" y="213616"/>
                  <a:pt x="133542" y="222250"/>
                </a:cubicBezTo>
                <a:cubicBezTo>
                  <a:pt x="128306" y="229232"/>
                  <a:pt x="115244" y="220973"/>
                  <a:pt x="108142" y="215900"/>
                </a:cubicBezTo>
                <a:cubicBezTo>
                  <a:pt x="99530" y="209749"/>
                  <a:pt x="96576" y="197984"/>
                  <a:pt x="89092" y="190500"/>
                </a:cubicBezTo>
                <a:cubicBezTo>
                  <a:pt x="65693" y="167101"/>
                  <a:pt x="63223" y="171356"/>
                  <a:pt x="31942" y="165100"/>
                </a:cubicBezTo>
                <a:cubicBezTo>
                  <a:pt x="23475" y="169333"/>
                  <a:pt x="13235" y="171107"/>
                  <a:pt x="6542" y="177800"/>
                </a:cubicBezTo>
                <a:cubicBezTo>
                  <a:pt x="-6229" y="190571"/>
                  <a:pt x="3019" y="236015"/>
                  <a:pt x="6542" y="241300"/>
                </a:cubicBezTo>
                <a:cubicBezTo>
                  <a:pt x="12865" y="250784"/>
                  <a:pt x="27709" y="249767"/>
                  <a:pt x="38292" y="254000"/>
                </a:cubicBezTo>
                <a:cubicBezTo>
                  <a:pt x="74275" y="249767"/>
                  <a:pt x="111203" y="250521"/>
                  <a:pt x="146242" y="241300"/>
                </a:cubicBezTo>
                <a:cubicBezTo>
                  <a:pt x="156720" y="238543"/>
                  <a:pt x="161734" y="210316"/>
                  <a:pt x="165292" y="203200"/>
                </a:cubicBezTo>
                <a:cubicBezTo>
                  <a:pt x="178597" y="176590"/>
                  <a:pt x="175271" y="189593"/>
                  <a:pt x="197042" y="171450"/>
                </a:cubicBezTo>
                <a:cubicBezTo>
                  <a:pt x="245935" y="130706"/>
                  <a:pt x="187844" y="171232"/>
                  <a:pt x="235142" y="139700"/>
                </a:cubicBezTo>
                <a:cubicBezTo>
                  <a:pt x="258425" y="148167"/>
                  <a:pt x="283892" y="152116"/>
                  <a:pt x="304992" y="165100"/>
                </a:cubicBezTo>
                <a:cubicBezTo>
                  <a:pt x="309714" y="168006"/>
                  <a:pt x="329922" y="221074"/>
                  <a:pt x="330392" y="222250"/>
                </a:cubicBezTo>
                <a:cubicBezTo>
                  <a:pt x="320265" y="237440"/>
                  <a:pt x="314199" y="249238"/>
                  <a:pt x="298642" y="260350"/>
                </a:cubicBezTo>
                <a:cubicBezTo>
                  <a:pt x="290939" y="265852"/>
                  <a:pt x="281709" y="268817"/>
                  <a:pt x="273242" y="273050"/>
                </a:cubicBezTo>
                <a:cubicBezTo>
                  <a:pt x="237259" y="270933"/>
                  <a:pt x="201159" y="270287"/>
                  <a:pt x="165292" y="266700"/>
                </a:cubicBezTo>
                <a:cubicBezTo>
                  <a:pt x="158632" y="266034"/>
                  <a:pt x="152592" y="262467"/>
                  <a:pt x="146242" y="260350"/>
                </a:cubicBezTo>
                <a:lnTo>
                  <a:pt x="127192" y="25400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フリーフォーム: 図形 65">
            <a:extLst>
              <a:ext uri="{FF2B5EF4-FFF2-40B4-BE49-F238E27FC236}">
                <a16:creationId xmlns:a16="http://schemas.microsoft.com/office/drawing/2014/main" id="{763762C8-A173-45CB-9060-A7A4861675CF}"/>
              </a:ext>
            </a:extLst>
          </p:cNvPr>
          <p:cNvSpPr/>
          <p:nvPr/>
        </p:nvSpPr>
        <p:spPr>
          <a:xfrm>
            <a:off x="5727700" y="3905250"/>
            <a:ext cx="336550" cy="209550"/>
          </a:xfrm>
          <a:custGeom>
            <a:avLst/>
            <a:gdLst>
              <a:gd name="connsiteX0" fmla="*/ 190500 w 336550"/>
              <a:gd name="connsiteY0" fmla="*/ 177800 h 209550"/>
              <a:gd name="connsiteX1" fmla="*/ 76200 w 336550"/>
              <a:gd name="connsiteY1" fmla="*/ 171450 h 209550"/>
              <a:gd name="connsiteX2" fmla="*/ 57150 w 336550"/>
              <a:gd name="connsiteY2" fmla="*/ 158750 h 209550"/>
              <a:gd name="connsiteX3" fmla="*/ 25400 w 336550"/>
              <a:gd name="connsiteY3" fmla="*/ 120650 h 209550"/>
              <a:gd name="connsiteX4" fmla="*/ 19050 w 336550"/>
              <a:gd name="connsiteY4" fmla="*/ 101600 h 209550"/>
              <a:gd name="connsiteX5" fmla="*/ 0 w 336550"/>
              <a:gd name="connsiteY5" fmla="*/ 38100 h 209550"/>
              <a:gd name="connsiteX6" fmla="*/ 6350 w 336550"/>
              <a:gd name="connsiteY6" fmla="*/ 12700 h 209550"/>
              <a:gd name="connsiteX7" fmla="*/ 31750 w 336550"/>
              <a:gd name="connsiteY7" fmla="*/ 25400 h 209550"/>
              <a:gd name="connsiteX8" fmla="*/ 76200 w 336550"/>
              <a:gd name="connsiteY8" fmla="*/ 63500 h 209550"/>
              <a:gd name="connsiteX9" fmla="*/ 101600 w 336550"/>
              <a:gd name="connsiteY9" fmla="*/ 44450 h 209550"/>
              <a:gd name="connsiteX10" fmla="*/ 146050 w 336550"/>
              <a:gd name="connsiteY10" fmla="*/ 6350 h 209550"/>
              <a:gd name="connsiteX11" fmla="*/ 171450 w 336550"/>
              <a:gd name="connsiteY11" fmla="*/ 0 h 209550"/>
              <a:gd name="connsiteX12" fmla="*/ 184150 w 336550"/>
              <a:gd name="connsiteY12" fmla="*/ 25400 h 209550"/>
              <a:gd name="connsiteX13" fmla="*/ 196850 w 336550"/>
              <a:gd name="connsiteY13" fmla="*/ 63500 h 209550"/>
              <a:gd name="connsiteX14" fmla="*/ 222250 w 336550"/>
              <a:gd name="connsiteY14" fmla="*/ 44450 h 209550"/>
              <a:gd name="connsiteX15" fmla="*/ 234950 w 336550"/>
              <a:gd name="connsiteY15" fmla="*/ 25400 h 209550"/>
              <a:gd name="connsiteX16" fmla="*/ 260350 w 336550"/>
              <a:gd name="connsiteY16" fmla="*/ 12700 h 209550"/>
              <a:gd name="connsiteX17" fmla="*/ 330200 w 336550"/>
              <a:gd name="connsiteY17" fmla="*/ 63500 h 209550"/>
              <a:gd name="connsiteX18" fmla="*/ 336550 w 336550"/>
              <a:gd name="connsiteY18" fmla="*/ 95250 h 209550"/>
              <a:gd name="connsiteX19" fmla="*/ 323850 w 336550"/>
              <a:gd name="connsiteY19" fmla="*/ 177800 h 209550"/>
              <a:gd name="connsiteX20" fmla="*/ 304800 w 336550"/>
              <a:gd name="connsiteY20" fmla="*/ 190500 h 209550"/>
              <a:gd name="connsiteX21" fmla="*/ 247650 w 336550"/>
              <a:gd name="connsiteY21" fmla="*/ 209550 h 209550"/>
              <a:gd name="connsiteX22" fmla="*/ 184150 w 336550"/>
              <a:gd name="connsiteY22" fmla="*/ 203200 h 209550"/>
              <a:gd name="connsiteX23" fmla="*/ 133350 w 336550"/>
              <a:gd name="connsiteY23" fmla="*/ 1714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6550" h="209550">
                <a:moveTo>
                  <a:pt x="190500" y="177800"/>
                </a:moveTo>
                <a:cubicBezTo>
                  <a:pt x="152400" y="175683"/>
                  <a:pt x="113975" y="176846"/>
                  <a:pt x="76200" y="171450"/>
                </a:cubicBezTo>
                <a:cubicBezTo>
                  <a:pt x="68645" y="170371"/>
                  <a:pt x="63013" y="163636"/>
                  <a:pt x="57150" y="158750"/>
                </a:cubicBezTo>
                <a:cubicBezTo>
                  <a:pt x="45113" y="148719"/>
                  <a:pt x="32536" y="134921"/>
                  <a:pt x="25400" y="120650"/>
                </a:cubicBezTo>
                <a:cubicBezTo>
                  <a:pt x="22407" y="114663"/>
                  <a:pt x="21400" y="107867"/>
                  <a:pt x="19050" y="101600"/>
                </a:cubicBezTo>
                <a:cubicBezTo>
                  <a:pt x="1148" y="53862"/>
                  <a:pt x="9715" y="86677"/>
                  <a:pt x="0" y="38100"/>
                </a:cubicBezTo>
                <a:cubicBezTo>
                  <a:pt x="2117" y="29633"/>
                  <a:pt x="-1753" y="15941"/>
                  <a:pt x="6350" y="12700"/>
                </a:cubicBezTo>
                <a:cubicBezTo>
                  <a:pt x="15139" y="9184"/>
                  <a:pt x="23531" y="20704"/>
                  <a:pt x="31750" y="25400"/>
                </a:cubicBezTo>
                <a:cubicBezTo>
                  <a:pt x="54315" y="38295"/>
                  <a:pt x="55519" y="42819"/>
                  <a:pt x="76200" y="63500"/>
                </a:cubicBezTo>
                <a:cubicBezTo>
                  <a:pt x="84667" y="57150"/>
                  <a:pt x="93565" y="51338"/>
                  <a:pt x="101600" y="44450"/>
                </a:cubicBezTo>
                <a:cubicBezTo>
                  <a:pt x="119393" y="29199"/>
                  <a:pt x="123767" y="17492"/>
                  <a:pt x="146050" y="6350"/>
                </a:cubicBezTo>
                <a:cubicBezTo>
                  <a:pt x="153856" y="2447"/>
                  <a:pt x="162983" y="2117"/>
                  <a:pt x="171450" y="0"/>
                </a:cubicBezTo>
                <a:cubicBezTo>
                  <a:pt x="175683" y="8467"/>
                  <a:pt x="180634" y="16611"/>
                  <a:pt x="184150" y="25400"/>
                </a:cubicBezTo>
                <a:cubicBezTo>
                  <a:pt x="189122" y="37829"/>
                  <a:pt x="196850" y="63500"/>
                  <a:pt x="196850" y="63500"/>
                </a:cubicBezTo>
                <a:cubicBezTo>
                  <a:pt x="205317" y="57150"/>
                  <a:pt x="214766" y="51934"/>
                  <a:pt x="222250" y="44450"/>
                </a:cubicBezTo>
                <a:cubicBezTo>
                  <a:pt x="227646" y="39054"/>
                  <a:pt x="229087" y="30286"/>
                  <a:pt x="234950" y="25400"/>
                </a:cubicBezTo>
                <a:cubicBezTo>
                  <a:pt x="242222" y="19340"/>
                  <a:pt x="251883" y="16933"/>
                  <a:pt x="260350" y="12700"/>
                </a:cubicBezTo>
                <a:cubicBezTo>
                  <a:pt x="292122" y="28586"/>
                  <a:pt x="315719" y="30919"/>
                  <a:pt x="330200" y="63500"/>
                </a:cubicBezTo>
                <a:cubicBezTo>
                  <a:pt x="334583" y="73363"/>
                  <a:pt x="334433" y="84667"/>
                  <a:pt x="336550" y="95250"/>
                </a:cubicBezTo>
                <a:cubicBezTo>
                  <a:pt x="332317" y="122767"/>
                  <a:pt x="332654" y="151388"/>
                  <a:pt x="323850" y="177800"/>
                </a:cubicBezTo>
                <a:cubicBezTo>
                  <a:pt x="321437" y="185040"/>
                  <a:pt x="311426" y="186714"/>
                  <a:pt x="304800" y="190500"/>
                </a:cubicBezTo>
                <a:cubicBezTo>
                  <a:pt x="276488" y="206679"/>
                  <a:pt x="280996" y="202881"/>
                  <a:pt x="247650" y="209550"/>
                </a:cubicBezTo>
                <a:cubicBezTo>
                  <a:pt x="226483" y="207433"/>
                  <a:pt x="204704" y="208681"/>
                  <a:pt x="184150" y="203200"/>
                </a:cubicBezTo>
                <a:cubicBezTo>
                  <a:pt x="177768" y="201498"/>
                  <a:pt x="142937" y="177841"/>
                  <a:pt x="133350" y="1714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p:cNvGrpSpPr/>
          <p:nvPr/>
        </p:nvGrpSpPr>
        <p:grpSpPr>
          <a:xfrm>
            <a:off x="985071" y="3113427"/>
            <a:ext cx="2390740" cy="2291750"/>
            <a:chOff x="1415375" y="2751237"/>
            <a:chExt cx="3187653" cy="3055667"/>
          </a:xfrm>
        </p:grpSpPr>
        <p:cxnSp>
          <p:nvCxnSpPr>
            <p:cNvPr id="11" name="直線コネクタ 10"/>
            <p:cNvCxnSpPr/>
            <p:nvPr/>
          </p:nvCxnSpPr>
          <p:spPr>
            <a:xfrm>
              <a:off x="1490799" y="2821722"/>
              <a:ext cx="3104255" cy="2869498"/>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flipV="1">
              <a:off x="1415375" y="2751237"/>
              <a:ext cx="3187653" cy="3055667"/>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3" name="円/楕円 12"/>
          <p:cNvSpPr/>
          <p:nvPr/>
        </p:nvSpPr>
        <p:spPr>
          <a:xfrm>
            <a:off x="5429250" y="3055677"/>
            <a:ext cx="2400300" cy="2349500"/>
          </a:xfrm>
          <a:prstGeom prst="ellipse">
            <a:avLst/>
          </a:prstGeom>
          <a:noFill/>
          <a:ln w="127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68" name="テキスト ボックス 2">
            <a:extLst>
              <a:ext uri="{FF2B5EF4-FFF2-40B4-BE49-F238E27FC236}">
                <a16:creationId xmlns:a16="http://schemas.microsoft.com/office/drawing/2014/main" id="{4107B886-A119-425B-9C35-2A335ABD1E47}"/>
              </a:ext>
            </a:extLst>
          </p:cNvPr>
          <p:cNvSpPr txBox="1">
            <a:spLocks noChangeArrowheads="1"/>
          </p:cNvSpPr>
          <p:nvPr/>
        </p:nvSpPr>
        <p:spPr bwMode="auto">
          <a:xfrm>
            <a:off x="2067085" y="1952149"/>
            <a:ext cx="1181576"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ア</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69" name="テキスト ボックス 2">
            <a:extLst>
              <a:ext uri="{FF2B5EF4-FFF2-40B4-BE49-F238E27FC236}">
                <a16:creationId xmlns:a16="http://schemas.microsoft.com/office/drawing/2014/main" id="{A46E2178-8EF3-441B-80AD-755B1DD10304}"/>
              </a:ext>
            </a:extLst>
          </p:cNvPr>
          <p:cNvSpPr txBox="1">
            <a:spLocks noChangeArrowheads="1"/>
          </p:cNvSpPr>
          <p:nvPr/>
        </p:nvSpPr>
        <p:spPr bwMode="auto">
          <a:xfrm>
            <a:off x="5897087" y="1952149"/>
            <a:ext cx="1002030"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イ</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58" name="テキスト ボックス 2">
            <a:extLst>
              <a:ext uri="{FF2B5EF4-FFF2-40B4-BE49-F238E27FC236}">
                <a16:creationId xmlns:a16="http://schemas.microsoft.com/office/drawing/2014/main" id="{8C07F37E-2831-4F75-B5DA-E4184F36D33F}"/>
              </a:ext>
            </a:extLst>
          </p:cNvPr>
          <p:cNvSpPr txBox="1">
            <a:spLocks noChangeArrowheads="1"/>
          </p:cNvSpPr>
          <p:nvPr/>
        </p:nvSpPr>
        <p:spPr bwMode="auto">
          <a:xfrm>
            <a:off x="2244883" y="1104257"/>
            <a:ext cx="5287677" cy="885825"/>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4125" b="1" kern="100" dirty="0">
                <a:latin typeface="BIZ UDPゴシック" panose="020B0400000000000000" pitchFamily="50" charset="-128"/>
                <a:ea typeface="BIZ UDPゴシック" panose="020B0400000000000000" pitchFamily="50" charset="-128"/>
                <a:cs typeface="Times New Roman" panose="02020603050405020304" pitchFamily="18" charset="0"/>
              </a:rPr>
              <a:t>どっちがいいこと？</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63559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挿絵 が含まれている画像&#10;&#10;自動的に生成された説明">
            <a:extLst>
              <a:ext uri="{FF2B5EF4-FFF2-40B4-BE49-F238E27FC236}">
                <a16:creationId xmlns:a16="http://schemas.microsoft.com/office/drawing/2014/main" id="{EB282CFF-7378-4DDB-9005-55D91DE0C4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4270" y="3068843"/>
            <a:ext cx="3226176" cy="2457321"/>
          </a:xfrm>
          <a:prstGeom prst="rect">
            <a:avLst/>
          </a:prstGeom>
        </p:spPr>
      </p:pic>
      <p:pic>
        <p:nvPicPr>
          <p:cNvPr id="9" name="図 8" descr="図形, 円&#10;&#10;自動的に生成された説明">
            <a:extLst>
              <a:ext uri="{FF2B5EF4-FFF2-40B4-BE49-F238E27FC236}">
                <a16:creationId xmlns:a16="http://schemas.microsoft.com/office/drawing/2014/main" id="{5846DE49-0968-4B45-94F7-2225F265D8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3390" y="3602366"/>
            <a:ext cx="2481189" cy="1923798"/>
          </a:xfrm>
          <a:prstGeom prst="rect">
            <a:avLst/>
          </a:prstGeom>
        </p:spPr>
      </p:pic>
      <p:pic>
        <p:nvPicPr>
          <p:cNvPr id="11" name="図 10" descr="アイコン&#10;&#10;低い精度で自動的に生成された説明">
            <a:extLst>
              <a:ext uri="{FF2B5EF4-FFF2-40B4-BE49-F238E27FC236}">
                <a16:creationId xmlns:a16="http://schemas.microsoft.com/office/drawing/2014/main" id="{82DE30A7-5E48-4D88-8119-FEB0EE35EE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130" y="3325179"/>
            <a:ext cx="1731012" cy="2224619"/>
          </a:xfrm>
          <a:prstGeom prst="rect">
            <a:avLst/>
          </a:prstGeom>
        </p:spPr>
      </p:pic>
      <p:grpSp>
        <p:nvGrpSpPr>
          <p:cNvPr id="12" name="グループ化 11">
            <a:extLst>
              <a:ext uri="{FF2B5EF4-FFF2-40B4-BE49-F238E27FC236}">
                <a16:creationId xmlns:a16="http://schemas.microsoft.com/office/drawing/2014/main" id="{06F29C02-C909-421D-A0FB-9A861EA545CA}"/>
              </a:ext>
            </a:extLst>
          </p:cNvPr>
          <p:cNvGrpSpPr/>
          <p:nvPr/>
        </p:nvGrpSpPr>
        <p:grpSpPr>
          <a:xfrm>
            <a:off x="5228185" y="3187229"/>
            <a:ext cx="2390740" cy="2291750"/>
            <a:chOff x="1317285" y="2570480"/>
            <a:chExt cx="3187653" cy="3055667"/>
          </a:xfrm>
        </p:grpSpPr>
        <p:cxnSp>
          <p:nvCxnSpPr>
            <p:cNvPr id="13" name="直線コネクタ 12">
              <a:extLst>
                <a:ext uri="{FF2B5EF4-FFF2-40B4-BE49-F238E27FC236}">
                  <a16:creationId xmlns:a16="http://schemas.microsoft.com/office/drawing/2014/main" id="{8C376C84-85C4-437B-960D-3D7ECEE7E0D6}"/>
                </a:ext>
              </a:extLst>
            </p:cNvPr>
            <p:cNvCxnSpPr/>
            <p:nvPr/>
          </p:nvCxnSpPr>
          <p:spPr>
            <a:xfrm>
              <a:off x="1392709" y="2640965"/>
              <a:ext cx="3104255" cy="2869498"/>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A3CD47AC-9DC9-41BF-BBCD-3AC4C5F5DE19}"/>
                </a:ext>
              </a:extLst>
            </p:cNvPr>
            <p:cNvCxnSpPr/>
            <p:nvPr/>
          </p:nvCxnSpPr>
          <p:spPr>
            <a:xfrm flipV="1">
              <a:off x="1317285" y="2570480"/>
              <a:ext cx="3187653" cy="3055667"/>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円/楕円 10">
            <a:extLst>
              <a:ext uri="{FF2B5EF4-FFF2-40B4-BE49-F238E27FC236}">
                <a16:creationId xmlns:a16="http://schemas.microsoft.com/office/drawing/2014/main" id="{109266AE-57FD-4708-BFBB-929716A0EB4F}"/>
              </a:ext>
            </a:extLst>
          </p:cNvPr>
          <p:cNvSpPr/>
          <p:nvPr/>
        </p:nvSpPr>
        <p:spPr>
          <a:xfrm>
            <a:off x="913083" y="3111049"/>
            <a:ext cx="2400300" cy="2349500"/>
          </a:xfrm>
          <a:prstGeom prst="ellipse">
            <a:avLst/>
          </a:prstGeom>
          <a:noFill/>
          <a:ln w="127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7" name="テキスト ボックス 2">
            <a:extLst>
              <a:ext uri="{FF2B5EF4-FFF2-40B4-BE49-F238E27FC236}">
                <a16:creationId xmlns:a16="http://schemas.microsoft.com/office/drawing/2014/main" id="{A08B9E8D-AAAA-496F-ACF5-AC07473EFEAA}"/>
              </a:ext>
            </a:extLst>
          </p:cNvPr>
          <p:cNvSpPr txBox="1">
            <a:spLocks noChangeArrowheads="1"/>
          </p:cNvSpPr>
          <p:nvPr/>
        </p:nvSpPr>
        <p:spPr bwMode="auto">
          <a:xfrm>
            <a:off x="2067085" y="1952149"/>
            <a:ext cx="1181576"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ア</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8" name="テキスト ボックス 2">
            <a:extLst>
              <a:ext uri="{FF2B5EF4-FFF2-40B4-BE49-F238E27FC236}">
                <a16:creationId xmlns:a16="http://schemas.microsoft.com/office/drawing/2014/main" id="{56857B04-CDEB-4C92-B241-5498A79C3B77}"/>
              </a:ext>
            </a:extLst>
          </p:cNvPr>
          <p:cNvSpPr txBox="1">
            <a:spLocks noChangeArrowheads="1"/>
          </p:cNvSpPr>
          <p:nvPr/>
        </p:nvSpPr>
        <p:spPr bwMode="auto">
          <a:xfrm>
            <a:off x="5897087" y="1952149"/>
            <a:ext cx="1002030"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イ</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grpSp>
        <p:nvGrpSpPr>
          <p:cNvPr id="19" name="グループ化 18">
            <a:extLst>
              <a:ext uri="{FF2B5EF4-FFF2-40B4-BE49-F238E27FC236}">
                <a16:creationId xmlns:a16="http://schemas.microsoft.com/office/drawing/2014/main" id="{A443B417-632B-4B6E-93E9-8E9A43E8145A}"/>
              </a:ext>
            </a:extLst>
          </p:cNvPr>
          <p:cNvGrpSpPr/>
          <p:nvPr/>
        </p:nvGrpSpPr>
        <p:grpSpPr>
          <a:xfrm>
            <a:off x="7558502" y="3264496"/>
            <a:ext cx="1535409" cy="1021303"/>
            <a:chOff x="2913342" y="314151"/>
            <a:chExt cx="1535409" cy="1021303"/>
          </a:xfrm>
        </p:grpSpPr>
        <p:sp>
          <p:nvSpPr>
            <p:cNvPr id="20" name="吹き出し: 円形 19">
              <a:extLst>
                <a:ext uri="{FF2B5EF4-FFF2-40B4-BE49-F238E27FC236}">
                  <a16:creationId xmlns:a16="http://schemas.microsoft.com/office/drawing/2014/main" id="{A4FFE2DE-2115-4298-943B-01A870FAEA99}"/>
                </a:ext>
              </a:extLst>
            </p:cNvPr>
            <p:cNvSpPr/>
            <p:nvPr/>
          </p:nvSpPr>
          <p:spPr>
            <a:xfrm rot="1160404">
              <a:off x="3008063" y="365479"/>
              <a:ext cx="1252651" cy="969975"/>
            </a:xfrm>
            <a:prstGeom prst="wedgeEllipseCallo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E98DB939-4BDC-4620-96DB-48AD64106A16}"/>
                </a:ext>
              </a:extLst>
            </p:cNvPr>
            <p:cNvSpPr txBox="1"/>
            <p:nvPr/>
          </p:nvSpPr>
          <p:spPr>
            <a:xfrm rot="749799">
              <a:off x="2913342" y="314151"/>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grpSp>
      <p:sp>
        <p:nvSpPr>
          <p:cNvPr id="22" name="テキスト ボックス 2">
            <a:extLst>
              <a:ext uri="{FF2B5EF4-FFF2-40B4-BE49-F238E27FC236}">
                <a16:creationId xmlns:a16="http://schemas.microsoft.com/office/drawing/2014/main" id="{948C916B-2168-405E-8715-39C32D7C5BD5}"/>
              </a:ext>
            </a:extLst>
          </p:cNvPr>
          <p:cNvSpPr txBox="1">
            <a:spLocks noChangeArrowheads="1"/>
          </p:cNvSpPr>
          <p:nvPr/>
        </p:nvSpPr>
        <p:spPr bwMode="auto">
          <a:xfrm>
            <a:off x="2244883" y="1104257"/>
            <a:ext cx="5287677" cy="885825"/>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4125" b="1" kern="100" dirty="0">
                <a:latin typeface="BIZ UDPゴシック" panose="020B0400000000000000" pitchFamily="50" charset="-128"/>
                <a:ea typeface="BIZ UDPゴシック" panose="020B0400000000000000" pitchFamily="50" charset="-128"/>
                <a:cs typeface="Times New Roman" panose="02020603050405020304" pitchFamily="18" charset="0"/>
              </a:rPr>
              <a:t>どっちがいいこと？</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50763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07DA7C7-A01E-4383-9C5E-75BEE8C5868D}"/>
              </a:ext>
            </a:extLst>
          </p:cNvPr>
          <p:cNvPicPr>
            <a:picLocks noChangeAspect="1"/>
          </p:cNvPicPr>
          <p:nvPr/>
        </p:nvPicPr>
        <p:blipFill rotWithShape="1">
          <a:blip r:embed="rId3">
            <a:extLst>
              <a:ext uri="{28A0092B-C50C-407E-A947-70E740481C1C}">
                <a14:useLocalDpi xmlns:a14="http://schemas.microsoft.com/office/drawing/2010/main" val="0"/>
              </a:ext>
            </a:extLst>
          </a:blip>
          <a:srcRect l="2926" t="2716" r="2578" b="3209"/>
          <a:stretch/>
        </p:blipFill>
        <p:spPr>
          <a:xfrm>
            <a:off x="0" y="222584"/>
            <a:ext cx="9122715" cy="6412832"/>
          </a:xfrm>
          <a:prstGeom prst="rect">
            <a:avLst/>
          </a:prstGeom>
        </p:spPr>
      </p:pic>
    </p:spTree>
    <p:extLst>
      <p:ext uri="{BB962C8B-B14F-4D97-AF65-F5344CB8AC3E}">
        <p14:creationId xmlns:p14="http://schemas.microsoft.com/office/powerpoint/2010/main" val="1724109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ダイアグラム が含まれている画像&#10;&#10;自動的に生成された説明">
            <a:extLst>
              <a:ext uri="{FF2B5EF4-FFF2-40B4-BE49-F238E27FC236}">
                <a16:creationId xmlns:a16="http://schemas.microsoft.com/office/drawing/2014/main" id="{14895C17-A3B9-491A-8DEF-D2F7CA6749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3532" y="765138"/>
            <a:ext cx="5976936" cy="5327724"/>
          </a:xfrm>
          <a:prstGeom prst="rect">
            <a:avLst/>
          </a:prstGeom>
        </p:spPr>
      </p:pic>
      <p:sp>
        <p:nvSpPr>
          <p:cNvPr id="3" name="テキスト ボックス 2"/>
          <p:cNvSpPr txBox="1">
            <a:spLocks noChangeArrowheads="1"/>
          </p:cNvSpPr>
          <p:nvPr/>
        </p:nvSpPr>
        <p:spPr bwMode="auto">
          <a:xfrm>
            <a:off x="1300164" y="2286911"/>
            <a:ext cx="7208837" cy="2191303"/>
          </a:xfrm>
          <a:prstGeom prst="rect">
            <a:avLst/>
          </a:prstGeom>
          <a:solidFill>
            <a:srgbClr val="FFFFFF">
              <a:alpha val="56863"/>
            </a:srgbClr>
          </a:solidFill>
          <a:ln w="9525">
            <a:noFill/>
            <a:miter lim="800000"/>
            <a:headEnd/>
            <a:tailEnd/>
          </a:ln>
        </p:spPr>
        <p:txBody>
          <a:bodyPr rot="0" vert="horz" wrap="square" lIns="68580" tIns="34290" rIns="68580" bIns="34290" anchor="t" anchorCtr="0">
            <a:noAutofit/>
          </a:bodyPr>
          <a:lstStyle/>
          <a:p>
            <a:pPr algn="ctr"/>
            <a:r>
              <a:rPr lang="ja-JP" altLang="en-US" sz="1245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おしまい</a:t>
            </a:r>
            <a:endParaRPr lang="ja-JP" altLang="en-US" sz="2400"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70943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539</TotalTime>
  <Words>1828</Words>
  <Application>Microsoft Office PowerPoint</Application>
  <PresentationFormat>画面に合わせる (4:3)</PresentationFormat>
  <Paragraphs>325</Paragraphs>
  <Slides>21</Slides>
  <Notes>21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21</vt:i4>
      </vt:variant>
    </vt:vector>
  </HeadingPairs>
  <TitlesOfParts>
    <vt:vector size="28" baseType="lpstr">
      <vt:lpstr>BIZ UDPゴシック</vt:lpstr>
      <vt:lpstr>HG丸ｺﾞｼｯｸM-PRO</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エコふぁみ応募係</dc:creator>
  <cp:lastModifiedBy>松川 智子</cp:lastModifiedBy>
  <cp:revision>26</cp:revision>
  <dcterms:created xsi:type="dcterms:W3CDTF">2021-09-21T05:19:54Z</dcterms:created>
  <dcterms:modified xsi:type="dcterms:W3CDTF">2024-07-11T04:26:19Z</dcterms:modified>
</cp:coreProperties>
</file>