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0" r:id="rId3"/>
    <p:sldId id="257" r:id="rId4"/>
    <p:sldId id="258" r:id="rId5"/>
    <p:sldId id="259" r:id="rId6"/>
    <p:sldId id="265" r:id="rId7"/>
    <p:sldId id="260" r:id="rId8"/>
    <p:sldId id="266" r:id="rId9"/>
    <p:sldId id="267" r:id="rId10"/>
    <p:sldId id="269" r:id="rId11"/>
    <p:sldId id="271" r:id="rId12"/>
    <p:sldId id="261" r:id="rId13"/>
    <p:sldId id="268" r:id="rId14"/>
    <p:sldId id="409" r:id="rId15"/>
    <p:sldId id="282" r:id="rId16"/>
    <p:sldId id="283" r:id="rId17"/>
    <p:sldId id="394" r:id="rId18"/>
    <p:sldId id="410" r:id="rId19"/>
    <p:sldId id="407" r:id="rId20"/>
    <p:sldId id="408" r:id="rId21"/>
    <p:sldId id="406" r:id="rId22"/>
    <p:sldId id="287" r:id="rId2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9DA"/>
    <a:srgbClr val="FFFFF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73445" autoAdjust="0"/>
  </p:normalViewPr>
  <p:slideViewPr>
    <p:cSldViewPr snapToGrid="0">
      <p:cViewPr varScale="1">
        <p:scale>
          <a:sx n="77" d="100"/>
          <a:sy n="77" d="100"/>
        </p:scale>
        <p:origin x="22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9AD27B4-26E6-4FCD-8374-D034EA6E245F}" type="datetimeFigureOut">
              <a:rPr kumimoji="1" lang="ja-JP" altLang="en-US" smtClean="0"/>
              <a:t>2026/5/15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A07E994-B85B-4F3B-9F97-2E4E89CABE61}" type="slidenum">
              <a:rPr kumimoji="1" lang="ja-JP" altLang="en-US" smtClean="0"/>
              <a:t>‹#›</a:t>
            </a:fld>
            <a:endParaRPr kumimoji="1" lang="ja-JP" altLang="en-US"/>
          </a:p>
        </p:txBody>
      </p:sp>
    </p:spTree>
    <p:extLst>
      <p:ext uri="{BB962C8B-B14F-4D97-AF65-F5344CB8AC3E}">
        <p14:creationId xmlns:p14="http://schemas.microsoft.com/office/powerpoint/2010/main" val="33358627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この子達、しってますか？？</a:t>
            </a:r>
            <a:endParaRPr kumimoji="1" lang="en-US" altLang="ja-JP" dirty="0"/>
          </a:p>
          <a:p>
            <a:r>
              <a:rPr kumimoji="1" lang="ja-JP" altLang="en-US" dirty="0"/>
              <a:t>このぶたさん、エコトンって言います。</a:t>
            </a:r>
            <a:endParaRPr kumimoji="1" lang="en-US" altLang="ja-JP" dirty="0"/>
          </a:p>
          <a:p>
            <a:r>
              <a:rPr kumimoji="1" lang="ja-JP" altLang="en-US" dirty="0"/>
              <a:t>そしてこっちは妹のヒメトンです。</a:t>
            </a:r>
            <a:endParaRPr kumimoji="1" lang="en-US" altLang="ja-JP" dirty="0"/>
          </a:p>
          <a:p>
            <a:r>
              <a:rPr kumimoji="1" lang="ja-JP" altLang="en-US" dirty="0"/>
              <a:t>今日は、この子達と一緒に、地球にいいこと、いっぱい考えてみよう！</a:t>
            </a:r>
            <a:br>
              <a:rPr kumimoji="1" lang="en-US" altLang="ja-JP" dirty="0"/>
            </a:br>
            <a:endParaRPr kumimoji="1" lang="en-US" altLang="ja-JP" dirty="0"/>
          </a:p>
          <a:p>
            <a:endParaRPr kumimoji="1" lang="en-US" altLang="ja-JP" dirty="0"/>
          </a:p>
          <a:p>
            <a:r>
              <a:rPr kumimoji="1" lang="en-US" altLang="ja-JP" dirty="0"/>
              <a:t>※</a:t>
            </a:r>
            <a:r>
              <a:rPr kumimoji="1" lang="ja-JP" altLang="en-US" dirty="0"/>
              <a:t>アニメーションをつけております。</a:t>
            </a:r>
            <a:endParaRPr kumimoji="1" lang="en-US" altLang="ja-JP" dirty="0"/>
          </a:p>
          <a:p>
            <a:r>
              <a:rPr kumimoji="1" lang="ja-JP" altLang="en-US" dirty="0"/>
              <a:t>　「→」の箇所で「次に送る（↓、→など）」と、アニメが動くようになっています。</a:t>
            </a:r>
            <a:endParaRPr kumimoji="1" lang="en-US" altLang="ja-JP" dirty="0"/>
          </a:p>
          <a:p>
            <a:r>
              <a:rPr kumimoji="1" lang="ja-JP" altLang="en-US"/>
              <a:t>　スライドショーなどでご確認ください。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1</a:t>
            </a:fld>
            <a:endParaRPr kumimoji="1" lang="ja-JP" altLang="en-US"/>
          </a:p>
        </p:txBody>
      </p:sp>
    </p:spTree>
    <p:extLst>
      <p:ext uri="{BB962C8B-B14F-4D97-AF65-F5344CB8AC3E}">
        <p14:creationId xmlns:p14="http://schemas.microsoft.com/office/powerpoint/2010/main" val="265157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エコトンがみた夢、じつは今地球で本当におこっていることなんだよ。</a:t>
            </a:r>
            <a:endParaRPr kumimoji="1" lang="en-US" altLang="ja-JP" dirty="0"/>
          </a:p>
          <a:p>
            <a:r>
              <a:rPr kumimoji="1" lang="ja-JP" altLang="en-US" dirty="0"/>
              <a:t>地球が昔に比べて暑くなってきて、寒いところの氷が溶けたり、雨が降りにくくなって森が火事になったりしているよ。</a:t>
            </a:r>
            <a:endParaRPr kumimoji="1" lang="en-US" altLang="ja-JP" dirty="0"/>
          </a:p>
          <a:p>
            <a:r>
              <a:rPr kumimoji="1" lang="ja-JP" altLang="en-US" dirty="0"/>
              <a:t>そしてそこにすんでいるいろんな動物とか虫のおうちがなくなったり、食べるものがなくなったりしているんだ。</a:t>
            </a:r>
            <a:endParaRPr kumimoji="1" lang="en-US" altLang="ja-JP" dirty="0"/>
          </a:p>
          <a:p>
            <a:endParaRPr kumimoji="1" lang="en-US" altLang="ja-JP" dirty="0"/>
          </a:p>
          <a:p>
            <a:endParaRPr kumimoji="1" lang="en-US" altLang="ja-JP" dirty="0"/>
          </a:p>
          <a:p>
            <a:r>
              <a:rPr kumimoji="1" lang="ja-JP" altLang="en-US" dirty="0"/>
              <a:t>そんなぁ～～</a:t>
            </a:r>
            <a:endParaRPr kumimoji="1" lang="en-US" altLang="ja-JP" dirty="0"/>
          </a:p>
          <a:p>
            <a:r>
              <a:rPr kumimoji="1" lang="ja-JP" altLang="en-US" dirty="0"/>
              <a:t>みんなかわいそうだよ！</a:t>
            </a:r>
            <a:endParaRPr kumimoji="1" lang="en-US" altLang="ja-JP" dirty="0"/>
          </a:p>
          <a:p>
            <a:r>
              <a:rPr kumimoji="1" lang="ja-JP" altLang="en-US" dirty="0"/>
              <a:t>なんで地球は暑くなっちゃったの？</a:t>
            </a:r>
            <a:endParaRPr kumimoji="1" lang="en-US" altLang="ja-JP"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10</a:t>
            </a:fld>
            <a:endParaRPr kumimoji="1" lang="ja-JP" altLang="en-US"/>
          </a:p>
        </p:txBody>
      </p:sp>
    </p:spTree>
    <p:extLst>
      <p:ext uri="{BB962C8B-B14F-4D97-AF65-F5344CB8AC3E}">
        <p14:creationId xmlns:p14="http://schemas.microsoft.com/office/powerpoint/2010/main" val="266884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615950"/>
            <a:ext cx="4789487" cy="3592513"/>
          </a:xfrm>
        </p:spPr>
      </p:sp>
      <p:sp>
        <p:nvSpPr>
          <p:cNvPr id="3" name="ノート プレースホルダー 2"/>
          <p:cNvSpPr>
            <a:spLocks noGrp="1"/>
          </p:cNvSpPr>
          <p:nvPr>
            <p:ph type="body" idx="1"/>
          </p:nvPr>
        </p:nvSpPr>
        <p:spPr/>
        <p:txBody>
          <a:bodyPr/>
          <a:lstStyle/>
          <a:p>
            <a:r>
              <a:rPr kumimoji="1" lang="en-US" altLang="ja-JP" dirty="0"/>
              <a:t>CO2</a:t>
            </a:r>
            <a:r>
              <a:rPr kumimoji="1" lang="ja-JP" altLang="en-US" dirty="0"/>
              <a:t>っていうガスが地球のお布団になってるんだけど、この</a:t>
            </a:r>
            <a:r>
              <a:rPr kumimoji="1" lang="en-US" altLang="ja-JP" dirty="0"/>
              <a:t>CO2</a:t>
            </a:r>
            <a:r>
              <a:rPr kumimoji="1" lang="ja-JP" altLang="en-US" dirty="0"/>
              <a:t>がどんどん増えてきて、</a:t>
            </a:r>
            <a:endParaRPr kumimoji="1" lang="en-US" altLang="ja-JP" dirty="0"/>
          </a:p>
          <a:p>
            <a:r>
              <a:rPr kumimoji="1" lang="ja-JP" altLang="en-US" dirty="0"/>
              <a:t>地球があつくなってるんだ！お布団をたくさんかぶるとあついだろう？</a:t>
            </a:r>
            <a:endParaRPr kumimoji="1" lang="en-US" altLang="ja-JP" dirty="0"/>
          </a:p>
          <a:p>
            <a:endParaRPr kumimoji="1" lang="en-US" altLang="ja-JP" dirty="0"/>
          </a:p>
          <a:p>
            <a:r>
              <a:rPr kumimoji="1" lang="en-US" altLang="ja-JP" dirty="0"/>
              <a:t>CO2</a:t>
            </a:r>
            <a:r>
              <a:rPr kumimoji="1" lang="ja-JP" altLang="en-US" dirty="0"/>
              <a:t>？きいたことないよ。むずかしい～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a:xfrm>
            <a:off x="3747369" y="10111553"/>
            <a:ext cx="2866806" cy="534132"/>
          </a:xfrm>
          <a:prstGeom prst="rect">
            <a:avLst/>
          </a:prstGeom>
        </p:spPr>
        <p:txBody>
          <a:bodyPr/>
          <a:lstStyle/>
          <a:p>
            <a:fld id="{B1D87BAB-0A27-4EB7-B396-B97F7179C801}" type="slidenum">
              <a:rPr kumimoji="1" lang="ja-JP" altLang="en-US" smtClean="0"/>
              <a:t>11</a:t>
            </a:fld>
            <a:endParaRPr kumimoji="1" lang="ja-JP" altLang="en-US"/>
          </a:p>
        </p:txBody>
      </p:sp>
    </p:spTree>
    <p:extLst>
      <p:ext uri="{BB962C8B-B14F-4D97-AF65-F5344CB8AC3E}">
        <p14:creationId xmlns:p14="http://schemas.microsoft.com/office/powerpoint/2010/main" val="308392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CO2</a:t>
            </a:r>
            <a:r>
              <a:rPr kumimoji="1" lang="ja-JP" altLang="en-US" dirty="0"/>
              <a:t>はね、私たちが電気を使ったり、→車に乗ったり、→遠い外国から食べ物をはこんだり、→</a:t>
            </a:r>
            <a:endParaRPr kumimoji="1" lang="en-US" altLang="ja-JP" dirty="0"/>
          </a:p>
          <a:p>
            <a:r>
              <a:rPr kumimoji="1" lang="ja-JP" altLang="en-US" dirty="0"/>
              <a:t>買いすぎや食べきれなくて残して捨ててしまったご飯を燃やすと→でてくるんだよ。</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12</a:t>
            </a:fld>
            <a:endParaRPr kumimoji="1" lang="ja-JP" altLang="en-US"/>
          </a:p>
        </p:txBody>
      </p:sp>
    </p:spTree>
    <p:extLst>
      <p:ext uri="{BB962C8B-B14F-4D97-AF65-F5344CB8AC3E}">
        <p14:creationId xmlns:p14="http://schemas.microsoft.com/office/powerpoint/2010/main" val="348755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えっほんとう！？ぼく、昨日家族でバイキングに行ったの。バイキングって自分が食べたいものを</a:t>
            </a:r>
            <a:endParaRPr kumimoji="1" lang="en-US" altLang="ja-JP" dirty="0"/>
          </a:p>
          <a:p>
            <a:r>
              <a:rPr kumimoji="1" lang="ja-JP" altLang="en-US" dirty="0"/>
              <a:t>好きなだけ食べれるんだ。お父さんとお母さんは「食べれるだけにしなさい。」って言ったけど、</a:t>
            </a:r>
            <a:endParaRPr kumimoji="1" lang="en-US" altLang="ja-JP" dirty="0"/>
          </a:p>
          <a:p>
            <a:r>
              <a:rPr kumimoji="1" lang="ja-JP" altLang="en-US" dirty="0"/>
              <a:t>ぼくお腹が空いてて、楽しくって、色んなものをたくさんお皿に入れちゃったんだ。</a:t>
            </a:r>
            <a:endParaRPr kumimoji="1" lang="en-US" altLang="ja-JP" dirty="0"/>
          </a:p>
          <a:p>
            <a:r>
              <a:rPr kumimoji="1" lang="ja-JP" altLang="en-US" dirty="0"/>
              <a:t>→</a:t>
            </a:r>
            <a:endParaRPr kumimoji="1" lang="en-US" altLang="ja-JP" dirty="0"/>
          </a:p>
          <a:p>
            <a:r>
              <a:rPr kumimoji="1" lang="ja-JP" altLang="en-US" dirty="0"/>
              <a:t>でも、途中でお腹いっぱいになっちゃって全部食べ切れなかった・・・ぼくが残したごはんも</a:t>
            </a:r>
            <a:endParaRPr kumimoji="1" lang="en-US" altLang="ja-JP" dirty="0"/>
          </a:p>
          <a:p>
            <a:r>
              <a:rPr kumimoji="1" lang="ja-JP" altLang="en-US" dirty="0"/>
              <a:t>燃やされて</a:t>
            </a:r>
            <a:r>
              <a:rPr kumimoji="1" lang="en-US" altLang="ja-JP" dirty="0"/>
              <a:t>CO2</a:t>
            </a:r>
            <a:r>
              <a:rPr kumimoji="1" lang="ja-JP" altLang="en-US" dirty="0"/>
              <a:t>が出ちゃったんだね。</a:t>
            </a:r>
            <a:endParaRPr kumimoji="1" lang="en-US" altLang="ja-JP" dirty="0"/>
          </a:p>
          <a:p>
            <a:endParaRPr kumimoji="1" lang="en-US" altLang="ja-JP" dirty="0"/>
          </a:p>
          <a:p>
            <a:r>
              <a:rPr kumimoji="1" lang="ja-JP" altLang="en-US" dirty="0"/>
              <a:t>いま地球が暑くなってるのは、私たちみんなのせいなんだね。</a:t>
            </a:r>
            <a:endParaRPr kumimoji="1" lang="en-US" altLang="ja-JP" dirty="0"/>
          </a:p>
          <a:p>
            <a:r>
              <a:rPr kumimoji="1" lang="ja-JP" altLang="en-US" dirty="0"/>
              <a:t>どうにかしないと！</a:t>
            </a:r>
            <a:endParaRPr kumimoji="1" lang="en-US" altLang="ja-JP"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13</a:t>
            </a:fld>
            <a:endParaRPr kumimoji="1" lang="ja-JP" altLang="en-US"/>
          </a:p>
        </p:txBody>
      </p:sp>
    </p:spTree>
    <p:extLst>
      <p:ext uri="{BB962C8B-B14F-4D97-AF65-F5344CB8AC3E}">
        <p14:creationId xmlns:p14="http://schemas.microsoft.com/office/powerpoint/2010/main" val="310526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7F9E-4A31-4444-55FE-02D74FEC39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A21346-207D-28DE-F90B-1E9EED5F51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57162C-7F32-0263-9634-5B02EBB9D163}"/>
              </a:ext>
            </a:extLst>
          </p:cNvPr>
          <p:cNvSpPr>
            <a:spLocks noGrp="1"/>
          </p:cNvSpPr>
          <p:nvPr>
            <p:ph type="body" idx="1"/>
          </p:nvPr>
        </p:nvSpPr>
        <p:spPr/>
        <p:txBody>
          <a:bodyPr/>
          <a:lstStyle/>
          <a:p>
            <a:r>
              <a:rPr kumimoji="1" lang="ja-JP" altLang="en-US" dirty="0"/>
              <a:t>そうだね。地球のために、たくさんの生き物のために、なんとかしないとね。</a:t>
            </a:r>
            <a:endParaRPr kumimoji="1" lang="en-US" altLang="ja-JP" dirty="0"/>
          </a:p>
          <a:p>
            <a:endParaRPr kumimoji="1" lang="en-US" altLang="ja-JP" dirty="0"/>
          </a:p>
          <a:p>
            <a:r>
              <a:rPr kumimoji="1" lang="ja-JP" altLang="en-US" dirty="0"/>
              <a:t>あ、ババトン！</a:t>
            </a:r>
            <a:br>
              <a:rPr kumimoji="1" lang="en-US" altLang="ja-JP" dirty="0"/>
            </a:br>
            <a:r>
              <a:rPr kumimoji="1" lang="ja-JP" altLang="en-US" dirty="0"/>
              <a:t>ぼくたち、何をすればいいの～～？</a:t>
            </a:r>
            <a:endParaRPr kumimoji="1" lang="en-US" altLang="ja-JP" dirty="0"/>
          </a:p>
          <a:p>
            <a:endParaRPr kumimoji="1" lang="en-US" altLang="ja-JP" dirty="0"/>
          </a:p>
          <a:p>
            <a:r>
              <a:rPr kumimoji="1" lang="ja-JP" altLang="en-US" dirty="0"/>
              <a:t>じゃあ、ババトンがクイズをだすから一緒にかんがえてみよう！</a:t>
            </a:r>
          </a:p>
        </p:txBody>
      </p:sp>
      <p:sp>
        <p:nvSpPr>
          <p:cNvPr id="4" name="スライド番号プレースホルダー 3">
            <a:extLst>
              <a:ext uri="{FF2B5EF4-FFF2-40B4-BE49-F238E27FC236}">
                <a16:creationId xmlns:a16="http://schemas.microsoft.com/office/drawing/2014/main" id="{DD6C3A57-FB94-0E60-18B4-EA2765BCC0D7}"/>
              </a:ext>
            </a:extLst>
          </p:cNvPr>
          <p:cNvSpPr>
            <a:spLocks noGrp="1"/>
          </p:cNvSpPr>
          <p:nvPr>
            <p:ph type="sldNum" sz="quarter" idx="5"/>
          </p:nvPr>
        </p:nvSpPr>
        <p:spPr/>
        <p:txBody>
          <a:bodyPr/>
          <a:lstStyle/>
          <a:p>
            <a:fld id="{5A07E994-B85B-4F3B-9F97-2E4E89CABE61}" type="slidenum">
              <a:rPr kumimoji="1" lang="ja-JP" altLang="en-US" smtClean="0"/>
              <a:t>14</a:t>
            </a:fld>
            <a:endParaRPr kumimoji="1" lang="ja-JP" altLang="en-US"/>
          </a:p>
        </p:txBody>
      </p:sp>
    </p:spTree>
    <p:extLst>
      <p:ext uri="{BB962C8B-B14F-4D97-AF65-F5344CB8AC3E}">
        <p14:creationId xmlns:p14="http://schemas.microsoft.com/office/powerpoint/2010/main" val="72129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さて、ここでエコトンたちとクイズに挑戦！</a:t>
            </a:r>
            <a:endParaRPr kumimoji="1" lang="en-US" altLang="ja-JP" dirty="0"/>
          </a:p>
          <a:p>
            <a:r>
              <a:rPr kumimoji="1" lang="ja-JP" altLang="en-US" dirty="0"/>
              <a:t>どっちが</a:t>
            </a:r>
            <a:r>
              <a:rPr kumimoji="1" lang="en-US" altLang="ja-JP" dirty="0"/>
              <a:t>CO2</a:t>
            </a:r>
            <a:r>
              <a:rPr kumimoji="1" lang="ja-JP" altLang="en-US" dirty="0"/>
              <a:t>を出すことが少ないことかな？〇と</a:t>
            </a:r>
            <a:r>
              <a:rPr kumimoji="1" lang="en-US" altLang="ja-JP" dirty="0"/>
              <a:t>×</a:t>
            </a:r>
            <a:r>
              <a:rPr kumimoji="1" lang="ja-JP" altLang="en-US" dirty="0"/>
              <a:t>でかんがえてみましょう。</a:t>
            </a:r>
          </a:p>
        </p:txBody>
      </p:sp>
      <p:sp>
        <p:nvSpPr>
          <p:cNvPr id="4" name="スライド番号プレースホルダー 3"/>
          <p:cNvSpPr>
            <a:spLocks noGrp="1"/>
          </p:cNvSpPr>
          <p:nvPr>
            <p:ph type="sldNum" sz="quarter" idx="10"/>
          </p:nvPr>
        </p:nvSpPr>
        <p:spPr/>
        <p:txBody>
          <a:bodyPr/>
          <a:lstStyle/>
          <a:p>
            <a:fld id="{B1D87BAB-0A27-4EB7-B396-B97F7179C801}" type="slidenum">
              <a:rPr kumimoji="1" lang="ja-JP" altLang="en-US" smtClean="0"/>
              <a:t>15</a:t>
            </a:fld>
            <a:endParaRPr kumimoji="1" lang="ja-JP" altLang="en-US"/>
          </a:p>
        </p:txBody>
      </p:sp>
    </p:spTree>
    <p:extLst>
      <p:ext uri="{BB962C8B-B14F-4D97-AF65-F5344CB8AC3E}">
        <p14:creationId xmlns:p14="http://schemas.microsoft.com/office/powerpoint/2010/main" val="414142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それでは早速第一問！</a:t>
            </a:r>
            <a:endParaRPr kumimoji="1" lang="en-US" altLang="ja-JP" dirty="0"/>
          </a:p>
          <a:p>
            <a:endParaRPr kumimoji="1" lang="en-US" altLang="ja-JP" dirty="0"/>
          </a:p>
          <a:p>
            <a:r>
              <a:rPr kumimoji="1" lang="ja-JP" altLang="en-US" dirty="0"/>
              <a:t>バイキングにきたよ。</a:t>
            </a:r>
            <a:endParaRPr kumimoji="1" lang="en-US" altLang="ja-JP" dirty="0"/>
          </a:p>
          <a:p>
            <a:endParaRPr kumimoji="1" lang="en-US" altLang="ja-JP" dirty="0"/>
          </a:p>
          <a:p>
            <a:r>
              <a:rPr kumimoji="1" lang="ja-JP" altLang="en-US" dirty="0"/>
              <a:t>アはお腹ペッコペコ。いつもよりたーーくさん、お皿に入れたよ。</a:t>
            </a:r>
            <a:endParaRPr kumimoji="1" lang="en-US" altLang="ja-JP" dirty="0"/>
          </a:p>
          <a:p>
            <a:endParaRPr kumimoji="1" lang="en-US" altLang="ja-JP" dirty="0"/>
          </a:p>
          <a:p>
            <a:r>
              <a:rPr kumimoji="1" lang="ja-JP" altLang="en-US" dirty="0"/>
              <a:t>イはお腹ペッコペコ。もっと食べれると思うけど少しだけにしたよ。全部食べてまだ食べたかったら、おかわりするんだ！</a:t>
            </a:r>
            <a:endParaRPr kumimoji="1" lang="en-US" altLang="ja-JP" dirty="0"/>
          </a:p>
          <a:p>
            <a:endParaRPr kumimoji="1" lang="en-US" altLang="ja-JP" dirty="0"/>
          </a:p>
          <a:p>
            <a:r>
              <a:rPr kumimoji="1" lang="ja-JP" altLang="en-US" dirty="0"/>
              <a:t>さて、アとイ、どっちがいいことでしょうか？？？？</a:t>
            </a:r>
            <a:endParaRPr kumimoji="1" lang="en-US" altLang="ja-JP" dirty="0"/>
          </a:p>
          <a:p>
            <a:endParaRPr kumimoji="1" lang="en-US" altLang="ja-JP" dirty="0"/>
          </a:p>
          <a:p>
            <a:endParaRPr kumimoji="1" lang="en-US" altLang="ja-JP" dirty="0"/>
          </a:p>
          <a:p>
            <a:r>
              <a:rPr kumimoji="1" lang="ja-JP" altLang="en-US" dirty="0"/>
              <a:t>では正解を確認してみましょう。</a:t>
            </a:r>
            <a:endParaRPr kumimoji="1" lang="en-US" altLang="ja-JP" dirty="0"/>
          </a:p>
          <a:p>
            <a:r>
              <a:rPr kumimoji="1" lang="ja-JP" altLang="en-US" dirty="0"/>
              <a:t>正解は・・・</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イがいいですね！</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アは食べきれないかもしれません。</a:t>
            </a:r>
            <a:endParaRPr kumimoji="1" lang="en-US" altLang="ja-JP" dirty="0"/>
          </a:p>
          <a:p>
            <a:endParaRPr kumimoji="1" lang="en-US" altLang="ja-JP" dirty="0"/>
          </a:p>
          <a:p>
            <a:r>
              <a:rPr kumimoji="1" lang="ja-JP" altLang="en-US" dirty="0"/>
              <a:t>少しずつにしておくと、もし苦手な味だったとしてもがんばって食べれるかな？</a:t>
            </a:r>
            <a:endParaRPr kumimoji="1" lang="en-US" altLang="ja-JP" dirty="0"/>
          </a:p>
          <a:p>
            <a:r>
              <a:rPr kumimoji="1" lang="ja-JP" altLang="en-US" dirty="0"/>
              <a:t>おかわりするときに好きな味のご飯を選んでお皿に入れれるね。</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D87BAB-0A27-4EB7-B396-B97F7179C801}" type="slidenum">
              <a:rPr kumimoji="1" lang="ja-JP" altLang="en-US" smtClean="0"/>
              <a:t>16</a:t>
            </a:fld>
            <a:endParaRPr kumimoji="1" lang="ja-JP" altLang="en-US"/>
          </a:p>
        </p:txBody>
      </p:sp>
    </p:spTree>
    <p:extLst>
      <p:ext uri="{BB962C8B-B14F-4D97-AF65-F5344CB8AC3E}">
        <p14:creationId xmlns:p14="http://schemas.microsoft.com/office/powerpoint/2010/main" val="288577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2</a:t>
            </a:r>
            <a:r>
              <a:rPr kumimoji="1" lang="ja-JP" altLang="en-US" dirty="0"/>
              <a:t>問目です。</a:t>
            </a:r>
            <a:endParaRPr kumimoji="1" lang="en-US" altLang="ja-JP" dirty="0"/>
          </a:p>
          <a:p>
            <a:endParaRPr kumimoji="1" lang="en-US" altLang="ja-JP" dirty="0"/>
          </a:p>
          <a:p>
            <a:r>
              <a:rPr kumimoji="1" lang="ja-JP" altLang="en-US" dirty="0"/>
              <a:t>お買い物に来たよ。どっちを買おうかな？どっちも美味しそうだけど。</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アは、ふくおかでとれたお野菜だって。もしかしたらお友達のお家で作ったお野菜かも。</a:t>
            </a:r>
            <a:endParaRPr kumimoji="1" lang="en-US" altLang="ja-JP" dirty="0"/>
          </a:p>
          <a:p>
            <a:endParaRPr kumimoji="1" lang="en-US" altLang="ja-JP" dirty="0"/>
          </a:p>
          <a:p>
            <a:r>
              <a:rPr kumimoji="1" lang="ja-JP" altLang="en-US" dirty="0"/>
              <a:t>イは、外国でとれたお野菜だって。どこの国かな？かっこいいなあ。</a:t>
            </a:r>
            <a:endParaRPr kumimoji="1" lang="en-US" altLang="ja-JP" dirty="0"/>
          </a:p>
          <a:p>
            <a:endParaRPr kumimoji="1" lang="en-US" altLang="ja-JP" dirty="0"/>
          </a:p>
          <a:p>
            <a:endParaRPr kumimoji="1" lang="en-US" altLang="ja-JP" dirty="0"/>
          </a:p>
          <a:p>
            <a:r>
              <a:rPr kumimoji="1" lang="ja-JP" altLang="en-US" dirty="0"/>
              <a:t>さて、どちらがいいことでしょうか？</a:t>
            </a:r>
            <a:endParaRPr kumimoji="1" lang="en-US" altLang="ja-JP" dirty="0"/>
          </a:p>
          <a:p>
            <a:r>
              <a:rPr kumimoji="1" lang="ja-JP" altLang="en-US" dirty="0"/>
              <a:t>これはどうか</a:t>
            </a:r>
            <a:r>
              <a:rPr kumimoji="1" lang="ja-JP" altLang="en-US" dirty="0" err="1"/>
              <a:t>な</a:t>
            </a:r>
            <a:r>
              <a:rPr kumimoji="1" lang="ja-JP" altLang="en-US" dirty="0"/>
              <a:t>？？いいですか？？</a:t>
            </a:r>
            <a:endParaRPr kumimoji="1" lang="en-US" altLang="ja-JP" dirty="0"/>
          </a:p>
          <a:p>
            <a:r>
              <a:rPr kumimoji="1" lang="ja-JP" altLang="en-US" dirty="0"/>
              <a:t>正解は・・・・</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アです！</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イは、</a:t>
            </a:r>
            <a:endParaRPr kumimoji="1" lang="en-US" altLang="ja-JP" dirty="0"/>
          </a:p>
          <a:p>
            <a:r>
              <a:rPr kumimoji="1" lang="ja-JP" altLang="en-US" dirty="0"/>
              <a:t>食べ物が運ばれるときに、遠ければ遠いだけトラックや船、飛行機が使われて</a:t>
            </a:r>
            <a:r>
              <a:rPr kumimoji="1" lang="en-US" altLang="ja-JP" dirty="0"/>
              <a:t>CO2</a:t>
            </a:r>
            <a:r>
              <a:rPr kumimoji="1" lang="ja-JP" altLang="en-US" dirty="0"/>
              <a:t>が出るんだ。</a:t>
            </a:r>
            <a:endParaRPr kumimoji="1" lang="en-US" altLang="ja-JP" dirty="0"/>
          </a:p>
          <a:p>
            <a:r>
              <a:rPr kumimoji="1" lang="ja-JP" altLang="en-US" dirty="0"/>
              <a:t>近くで取れたお野菜は、お店に届くまでの時間も短いから、新鮮なんだよ。</a:t>
            </a:r>
            <a:endParaRPr kumimoji="1" lang="en-US" altLang="ja-JP" dirty="0"/>
          </a:p>
          <a:p>
            <a:r>
              <a:rPr kumimoji="1" lang="ja-JP" altLang="en-US" dirty="0"/>
              <a:t>お家のお庭やベランダでミニトマトやブロッコリーを育てて食べるのも楽しいね。</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1D87BAB-0A27-4EB7-B396-B97F7179C801}" type="slidenum">
              <a:rPr kumimoji="1" lang="ja-JP" altLang="en-US" smtClean="0"/>
              <a:t>17</a:t>
            </a:fld>
            <a:endParaRPr kumimoji="1" lang="ja-JP" altLang="en-US"/>
          </a:p>
        </p:txBody>
      </p:sp>
    </p:spTree>
    <p:extLst>
      <p:ext uri="{BB962C8B-B14F-4D97-AF65-F5344CB8AC3E}">
        <p14:creationId xmlns:p14="http://schemas.microsoft.com/office/powerpoint/2010/main" val="62997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F2325-8777-B72D-491C-1CAC0657EB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F6CFE8-C607-C766-3206-42F0A1F839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5491EF-26C2-613F-C4F5-7DAC764C53FC}"/>
              </a:ext>
            </a:extLst>
          </p:cNvPr>
          <p:cNvSpPr>
            <a:spLocks noGrp="1"/>
          </p:cNvSpPr>
          <p:nvPr>
            <p:ph type="body" idx="1"/>
          </p:nvPr>
        </p:nvSpPr>
        <p:spPr/>
        <p:txBody>
          <a:bodyPr/>
          <a:lstStyle/>
          <a:p>
            <a:r>
              <a:rPr kumimoji="1" lang="ja-JP" altLang="en-US" dirty="0"/>
              <a:t>では次に</a:t>
            </a:r>
            <a:r>
              <a:rPr kumimoji="1" lang="en-US" altLang="ja-JP" dirty="0"/>
              <a:t>3</a:t>
            </a:r>
            <a:r>
              <a:rPr kumimoji="1" lang="ja-JP" altLang="en-US" dirty="0"/>
              <a:t>問目です。</a:t>
            </a:r>
            <a:endParaRPr kumimoji="1" lang="en-US" altLang="ja-JP" dirty="0"/>
          </a:p>
          <a:p>
            <a:endParaRPr kumimoji="1" lang="en-US" altLang="ja-JP" dirty="0"/>
          </a:p>
          <a:p>
            <a:r>
              <a:rPr kumimoji="1" lang="ja-JP" altLang="en-US" dirty="0"/>
              <a:t>またお買い物に来たよ。ふ～暑いな。今は暑い夏なんだけど、どっちを買おうかな？どっちも美味しそうだけど。</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アは、スイカだよ。冷やして食べるとおいしいよね。</a:t>
            </a:r>
            <a:endParaRPr kumimoji="1" lang="en-US" altLang="ja-JP" dirty="0"/>
          </a:p>
          <a:p>
            <a:endParaRPr kumimoji="1" lang="en-US" altLang="ja-JP" dirty="0"/>
          </a:p>
          <a:p>
            <a:r>
              <a:rPr kumimoji="1" lang="ja-JP" altLang="en-US" dirty="0"/>
              <a:t>イは、みかんだね。こたつでみんなと食べるとおいしいんだよね。</a:t>
            </a:r>
            <a:endParaRPr kumimoji="1" lang="en-US" altLang="ja-JP" dirty="0"/>
          </a:p>
          <a:p>
            <a:endParaRPr kumimoji="1" lang="en-US" altLang="ja-JP" dirty="0"/>
          </a:p>
          <a:p>
            <a:endParaRPr kumimoji="1" lang="en-US" altLang="ja-JP" dirty="0"/>
          </a:p>
          <a:p>
            <a:r>
              <a:rPr kumimoji="1" lang="ja-JP" altLang="en-US" dirty="0"/>
              <a:t>さて、どちらがいいことでしょうか？</a:t>
            </a:r>
            <a:endParaRPr kumimoji="1" lang="en-US" altLang="ja-JP" dirty="0"/>
          </a:p>
          <a:p>
            <a:r>
              <a:rPr kumimoji="1" lang="ja-JP" altLang="en-US" dirty="0"/>
              <a:t>これはどうか</a:t>
            </a:r>
            <a:r>
              <a:rPr kumimoji="1" lang="ja-JP" altLang="en-US" dirty="0" err="1"/>
              <a:t>な</a:t>
            </a:r>
            <a:r>
              <a:rPr kumimoji="1" lang="ja-JP" altLang="en-US" dirty="0"/>
              <a:t>？？いいですか？？</a:t>
            </a:r>
            <a:endParaRPr kumimoji="1" lang="en-US" altLang="ja-JP" dirty="0"/>
          </a:p>
          <a:p>
            <a:r>
              <a:rPr kumimoji="1" lang="ja-JP" altLang="en-US" dirty="0"/>
              <a:t>正解は・・・・</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アです！すいかは夏にできる食べ物なんだ。水分たっぷりで食べると体を冷やしてくれるんだよ！</a:t>
            </a:r>
            <a:endParaRPr kumimoji="1" lang="en-US" altLang="ja-JP" dirty="0"/>
          </a:p>
          <a:p>
            <a:r>
              <a:rPr kumimoji="1" lang="ja-JP" altLang="en-US" dirty="0"/>
              <a:t>暑い夏にぴったりだね。</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イは、</a:t>
            </a:r>
            <a:endParaRPr kumimoji="1" lang="en-US" altLang="ja-JP" dirty="0"/>
          </a:p>
          <a:p>
            <a:r>
              <a:rPr kumimoji="1" lang="ja-JP" altLang="en-US" dirty="0"/>
              <a:t>冬の果物だよ。夏にみかけるのはビニールハウスというおうちの中で、機械を使ってみかんが喜ぶ暑さや寒さを人が作って育ててるんだ。</a:t>
            </a:r>
            <a:endParaRPr kumimoji="1" lang="en-US" altLang="ja-JP" dirty="0"/>
          </a:p>
          <a:p>
            <a:r>
              <a:rPr kumimoji="1" lang="ja-JP" altLang="en-US" dirty="0"/>
              <a:t>お外で作るよりたくさん電気を使っているから</a:t>
            </a:r>
            <a:r>
              <a:rPr kumimoji="1" lang="en-US" altLang="ja-JP" dirty="0"/>
              <a:t>CO2</a:t>
            </a:r>
            <a:r>
              <a:rPr kumimoji="1" lang="ja-JP" altLang="en-US" dirty="0"/>
              <a:t>もたくさんでるんだよ。</a:t>
            </a:r>
            <a:endParaRPr kumimoji="1" lang="en-US" altLang="ja-JP" dirty="0"/>
          </a:p>
          <a:p>
            <a:r>
              <a:rPr kumimoji="1" lang="ja-JP" altLang="en-US" dirty="0"/>
              <a:t>あと、旬っていって、その食べ物が一番おいしくって栄養たっぷりになる時があるんだ。</a:t>
            </a:r>
            <a:endParaRPr kumimoji="1" lang="en-US" altLang="ja-JP" dirty="0"/>
          </a:p>
          <a:p>
            <a:r>
              <a:rPr kumimoji="1" lang="ja-JP" altLang="en-US" dirty="0"/>
              <a:t>季節ごとに旬の食べ物があって、今は</a:t>
            </a:r>
            <a:endParaRPr kumimoji="1" lang="en-US" altLang="ja-JP" dirty="0"/>
          </a:p>
          <a:p>
            <a:r>
              <a:rPr kumimoji="1" lang="ja-JP" altLang="en-US" dirty="0"/>
              <a:t>（講座の季節によって使い分けてください。あと、園や近くで取れるものを入れてみてください。）</a:t>
            </a:r>
            <a:endParaRPr kumimoji="1" lang="en-US" altLang="ja-JP" dirty="0"/>
          </a:p>
          <a:p>
            <a:r>
              <a:rPr kumimoji="1" lang="ja-JP" altLang="en-US" dirty="0"/>
              <a:t>・春だよね。春が旬のお野菜と果物は、イチゴ、たけのこ、アサリ、菜の花、●●があるよ。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・夏だよね。夏が旬のお野菜と果物は、スイカ、キュウリ、トマト、トウモロコシ、●●があるよ。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・秋だよね。秋が旬のお野菜と果物は、栗、サツマイモ、柿、さんま、●●があるよ。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・冬だよね。冬が旬のお野菜と果物は、大根、ほうれん草、ブリ、みかん、●●があるよ。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旬の食べ物を食べてパワーをもらってね。</a:t>
            </a:r>
            <a:endParaRPr kumimoji="1" lang="en-US" altLang="ja-JP"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2FB5C48-B2EF-C52B-5249-F49343372F4B}"/>
              </a:ext>
            </a:extLst>
          </p:cNvPr>
          <p:cNvSpPr>
            <a:spLocks noGrp="1"/>
          </p:cNvSpPr>
          <p:nvPr>
            <p:ph type="sldNum" sz="quarter" idx="10"/>
          </p:nvPr>
        </p:nvSpPr>
        <p:spPr/>
        <p:txBody>
          <a:bodyPr/>
          <a:lstStyle/>
          <a:p>
            <a:fld id="{B1D87BAB-0A27-4EB7-B396-B97F7179C801}" type="slidenum">
              <a:rPr kumimoji="1" lang="ja-JP" altLang="en-US" smtClean="0"/>
              <a:t>18</a:t>
            </a:fld>
            <a:endParaRPr kumimoji="1" lang="ja-JP" altLang="en-US"/>
          </a:p>
        </p:txBody>
      </p:sp>
    </p:spTree>
    <p:extLst>
      <p:ext uri="{BB962C8B-B14F-4D97-AF65-F5344CB8AC3E}">
        <p14:creationId xmlns:p14="http://schemas.microsoft.com/office/powerpoint/2010/main" val="238376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E44F-F7E8-BD98-FD50-F7437DDEC6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8894A7-7871-8D3D-9EB1-A82DF6981E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2F0A21-C9F6-4164-79C3-07757BF8495C}"/>
              </a:ext>
            </a:extLst>
          </p:cNvPr>
          <p:cNvSpPr>
            <a:spLocks noGrp="1"/>
          </p:cNvSpPr>
          <p:nvPr>
            <p:ph type="body" idx="1"/>
          </p:nvPr>
        </p:nvSpPr>
        <p:spPr/>
        <p:txBody>
          <a:bodyPr/>
          <a:lstStyle/>
          <a:p>
            <a:r>
              <a:rPr kumimoji="1" lang="ja-JP" altLang="en-US" dirty="0"/>
              <a:t>それでは第</a:t>
            </a:r>
            <a:r>
              <a:rPr kumimoji="1" lang="en-US" altLang="ja-JP" dirty="0"/>
              <a:t>4</a:t>
            </a:r>
            <a:r>
              <a:rPr kumimoji="1" lang="ja-JP" altLang="en-US" dirty="0"/>
              <a:t>問！</a:t>
            </a:r>
            <a:endParaRPr kumimoji="1" lang="en-US" altLang="ja-JP" dirty="0"/>
          </a:p>
          <a:p>
            <a:endParaRPr kumimoji="1" lang="en-US" altLang="ja-JP" dirty="0"/>
          </a:p>
          <a:p>
            <a:r>
              <a:rPr kumimoji="1" lang="ja-JP" altLang="en-US" dirty="0"/>
              <a:t>エコトンが歯磨きをしています。</a:t>
            </a:r>
            <a:endParaRPr kumimoji="1" lang="en-US" altLang="ja-JP" dirty="0"/>
          </a:p>
          <a:p>
            <a:endParaRPr kumimoji="1" lang="en-US" altLang="ja-JP" dirty="0"/>
          </a:p>
          <a:p>
            <a:r>
              <a:rPr kumimoji="1" lang="ja-JP" altLang="en-US" dirty="0"/>
              <a:t>アは蛇口から水を出しっぱなし。</a:t>
            </a:r>
            <a:endParaRPr kumimoji="1" lang="en-US" altLang="ja-JP" dirty="0"/>
          </a:p>
          <a:p>
            <a:endParaRPr kumimoji="1" lang="en-US" altLang="ja-JP" dirty="0"/>
          </a:p>
          <a:p>
            <a:r>
              <a:rPr kumimoji="1" lang="ja-JP" altLang="en-US" dirty="0"/>
              <a:t>イはコップにうがい用の水を入れているので、蛇口の水は止まっています。</a:t>
            </a:r>
            <a:endParaRPr kumimoji="1" lang="en-US" altLang="ja-JP" dirty="0"/>
          </a:p>
          <a:p>
            <a:endParaRPr kumimoji="1" lang="en-US" altLang="ja-JP" dirty="0"/>
          </a:p>
          <a:p>
            <a:r>
              <a:rPr kumimoji="1" lang="ja-JP" altLang="en-US" dirty="0"/>
              <a:t>さて、アとイ、どっちがいいことでしょうか？？？？</a:t>
            </a:r>
            <a:endParaRPr kumimoji="1" lang="en-US" altLang="ja-JP" dirty="0"/>
          </a:p>
          <a:p>
            <a:endParaRPr kumimoji="1" lang="en-US" altLang="ja-JP" dirty="0"/>
          </a:p>
          <a:p>
            <a:endParaRPr kumimoji="1" lang="en-US" altLang="ja-JP" dirty="0"/>
          </a:p>
          <a:p>
            <a:r>
              <a:rPr kumimoji="1" lang="ja-JP" altLang="en-US" dirty="0"/>
              <a:t>では正解を確認してみましょう。</a:t>
            </a:r>
            <a:endParaRPr kumimoji="1" lang="en-US" altLang="ja-JP" dirty="0"/>
          </a:p>
          <a:p>
            <a:r>
              <a:rPr kumimoji="1" lang="ja-JP" altLang="en-US" dirty="0"/>
              <a:t>正解は・・・</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イがいいことです！</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アはいいことじゃありません。</a:t>
            </a:r>
            <a:endParaRPr kumimoji="1" lang="en-US" altLang="ja-JP" dirty="0"/>
          </a:p>
          <a:p>
            <a:endParaRPr kumimoji="1" lang="en-US" altLang="ja-JP" dirty="0"/>
          </a:p>
          <a:p>
            <a:r>
              <a:rPr kumimoji="1" lang="ja-JP" altLang="en-US" dirty="0"/>
              <a:t>歯磨きのときは、水は止めましょう。うがいの時にコップを使うと、使う水の量がとても減るのでいいんですよ。</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EE94EDE-C704-8167-F7A0-D84CD0C35060}"/>
              </a:ext>
            </a:extLst>
          </p:cNvPr>
          <p:cNvSpPr>
            <a:spLocks noGrp="1"/>
          </p:cNvSpPr>
          <p:nvPr>
            <p:ph type="sldNum" sz="quarter" idx="10"/>
          </p:nvPr>
        </p:nvSpPr>
        <p:spPr/>
        <p:txBody>
          <a:bodyPr/>
          <a:lstStyle/>
          <a:p>
            <a:fld id="{B1D87BAB-0A27-4EB7-B396-B97F7179C801}" type="slidenum">
              <a:rPr kumimoji="1" lang="ja-JP" altLang="en-US" smtClean="0"/>
              <a:t>19</a:t>
            </a:fld>
            <a:endParaRPr kumimoji="1" lang="ja-JP" altLang="en-US"/>
          </a:p>
        </p:txBody>
      </p:sp>
    </p:spTree>
    <p:extLst>
      <p:ext uri="{BB962C8B-B14F-4D97-AF65-F5344CB8AC3E}">
        <p14:creationId xmlns:p14="http://schemas.microsoft.com/office/powerpoint/2010/main" val="374362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ところで、みんな、これって知ってる？→</a:t>
            </a:r>
            <a:endParaRPr kumimoji="1" lang="en-US" altLang="ja-JP" dirty="0"/>
          </a:p>
          <a:p>
            <a:r>
              <a:rPr kumimoji="1" lang="ja-JP" altLang="en-US" dirty="0"/>
              <a:t>わたしたちが住んでいる、場所、地球っていいます！</a:t>
            </a:r>
            <a:endParaRPr kumimoji="1" lang="en-US" altLang="ja-JP" dirty="0"/>
          </a:p>
          <a:p>
            <a:r>
              <a:rPr kumimoji="1" lang="ja-JP" altLang="en-US" dirty="0"/>
              <a:t>地球ってと～～っても広くって、→</a:t>
            </a:r>
            <a:endParaRPr kumimoji="1" lang="en-US" altLang="ja-JP" dirty="0"/>
          </a:p>
          <a:p>
            <a:r>
              <a:rPr kumimoji="1" lang="ja-JP" altLang="en-US" dirty="0"/>
              <a:t>そこには、海があったり、イルカさんが住んでたり、</a:t>
            </a:r>
            <a:endParaRPr kumimoji="1" lang="en-US" altLang="ja-JP" dirty="0"/>
          </a:p>
          <a:p>
            <a:r>
              <a:rPr kumimoji="1" lang="ja-JP" altLang="en-US" dirty="0"/>
              <a:t>もちろん海にはお魚がいるし、陸にはたくさんの動物もいるし、もちろん人間も住んでます。</a:t>
            </a:r>
            <a:endParaRPr kumimoji="1" lang="en-US" altLang="ja-JP" dirty="0"/>
          </a:p>
          <a:p>
            <a:r>
              <a:rPr kumimoji="1" lang="ja-JP" altLang="en-US" dirty="0"/>
              <a:t>みんな地球にすんでいる家族なんだよ。</a:t>
            </a:r>
            <a:endParaRPr kumimoji="1" lang="en-US" altLang="ja-JP" dirty="0"/>
          </a:p>
          <a:p>
            <a:r>
              <a:rPr kumimoji="1" lang="ja-JP" altLang="en-US" dirty="0"/>
              <a:t>今日は、この地球にいいことを、一緒に考えましょうね。</a:t>
            </a:r>
            <a:endParaRPr kumimoji="1" lang="en-US" altLang="ja-JP" dirty="0"/>
          </a:p>
          <a:p>
            <a:endParaRPr kumimoji="1" lang="en-US" altLang="ja-JP" dirty="0"/>
          </a:p>
          <a:p>
            <a:r>
              <a:rPr kumimoji="1" lang="ja-JP" altLang="en-US" dirty="0"/>
              <a:t>では、はじまりはじまり～～～</a:t>
            </a:r>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2</a:t>
            </a:fld>
            <a:endParaRPr kumimoji="1" lang="ja-JP" altLang="en-US"/>
          </a:p>
        </p:txBody>
      </p:sp>
    </p:spTree>
    <p:extLst>
      <p:ext uri="{BB962C8B-B14F-4D97-AF65-F5344CB8AC3E}">
        <p14:creationId xmlns:p14="http://schemas.microsoft.com/office/powerpoint/2010/main" val="3287094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3DAF-4397-4142-6280-9BFB835EF7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38F8C4E-346F-178A-67BF-390CEC50A8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644CCA-14DC-5C82-AD55-FAC771C2DDD2}"/>
              </a:ext>
            </a:extLst>
          </p:cNvPr>
          <p:cNvSpPr>
            <a:spLocks noGrp="1"/>
          </p:cNvSpPr>
          <p:nvPr>
            <p:ph type="body" idx="1"/>
          </p:nvPr>
        </p:nvSpPr>
        <p:spPr/>
        <p:txBody>
          <a:bodyPr/>
          <a:lstStyle/>
          <a:p>
            <a:r>
              <a:rPr kumimoji="1" lang="ja-JP" altLang="en-US" dirty="0"/>
              <a:t>さて最後のクイズです。</a:t>
            </a:r>
            <a:endParaRPr kumimoji="1" lang="en-US" altLang="ja-JP" dirty="0"/>
          </a:p>
          <a:p>
            <a:endParaRPr kumimoji="1" lang="en-US" altLang="ja-JP" dirty="0"/>
          </a:p>
          <a:p>
            <a:r>
              <a:rPr kumimoji="1" lang="ja-JP" altLang="en-US" dirty="0"/>
              <a:t>エコトンが外から帰ってきて、冷蔵庫のお茶を飲みました。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その時、アは、お茶をとったら、すぐに冷蔵庫の扉を閉めています。</a:t>
            </a:r>
            <a:endParaRPr kumimoji="1" lang="en-US" altLang="ja-JP" dirty="0"/>
          </a:p>
          <a:p>
            <a:endParaRPr kumimoji="1" lang="en-US" altLang="ja-JP" dirty="0"/>
          </a:p>
          <a:p>
            <a:r>
              <a:rPr kumimoji="1" lang="ja-JP" altLang="en-US" dirty="0"/>
              <a:t>イは、暑くてたまらないエコトンは、冷蔵庫を開けっ放しにしています。</a:t>
            </a:r>
            <a:endParaRPr kumimoji="1" lang="en-US" altLang="ja-JP" dirty="0"/>
          </a:p>
          <a:p>
            <a:r>
              <a:rPr kumimoji="1" lang="ja-JP" altLang="en-US" dirty="0"/>
              <a:t>冷蔵庫って</a:t>
            </a:r>
            <a:r>
              <a:rPr kumimoji="1" lang="ja-JP" altLang="en-US" dirty="0" err="1"/>
              <a:t>すず</a:t>
            </a:r>
            <a:r>
              <a:rPr kumimoji="1" lang="ja-JP" altLang="en-US" dirty="0"/>
              <a:t>し～～い。外は暑かったよ～～</a:t>
            </a:r>
            <a:endParaRPr kumimoji="1" lang="en-US" altLang="ja-JP" dirty="0"/>
          </a:p>
          <a:p>
            <a:endParaRPr kumimoji="1" lang="en-US" altLang="ja-JP" dirty="0"/>
          </a:p>
          <a:p>
            <a:endParaRPr kumimoji="1" lang="en-US" altLang="ja-JP" dirty="0"/>
          </a:p>
          <a:p>
            <a:endParaRPr kumimoji="1" lang="en-US" altLang="ja-JP" dirty="0"/>
          </a:p>
          <a:p>
            <a:r>
              <a:rPr kumimoji="1" lang="ja-JP" altLang="en-US" dirty="0"/>
              <a:t>さて、どちらがいいことでしょうか？</a:t>
            </a:r>
            <a:endParaRPr kumimoji="1" lang="en-US" altLang="ja-JP" dirty="0"/>
          </a:p>
          <a:p>
            <a:r>
              <a:rPr kumimoji="1" lang="ja-JP" altLang="en-US" dirty="0"/>
              <a:t>これはどうか</a:t>
            </a:r>
            <a:r>
              <a:rPr kumimoji="1" lang="ja-JP" altLang="en-US" dirty="0" err="1"/>
              <a:t>な</a:t>
            </a:r>
            <a:r>
              <a:rPr kumimoji="1" lang="ja-JP" altLang="en-US" dirty="0"/>
              <a:t>？？いいですか？？</a:t>
            </a:r>
            <a:endParaRPr kumimoji="1" lang="en-US" altLang="ja-JP" dirty="0"/>
          </a:p>
          <a:p>
            <a:r>
              <a:rPr kumimoji="1" lang="ja-JP" altLang="en-US" dirty="0"/>
              <a:t>正解は・・・・</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アがいいことです！</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イはいいことじゃありません。</a:t>
            </a:r>
            <a:endParaRPr kumimoji="1" lang="en-US" altLang="ja-JP" dirty="0"/>
          </a:p>
          <a:p>
            <a:r>
              <a:rPr kumimoji="1" lang="ja-JP" altLang="en-US" dirty="0"/>
              <a:t>冷蔵庫は電気の力で、中を</a:t>
            </a:r>
            <a:r>
              <a:rPr kumimoji="1" lang="ja-JP" altLang="en-US" dirty="0" err="1"/>
              <a:t>ずーーーー</a:t>
            </a:r>
            <a:r>
              <a:rPr kumimoji="1" lang="ja-JP" altLang="en-US" dirty="0"/>
              <a:t>と冷やし続けています。</a:t>
            </a:r>
            <a:endParaRPr kumimoji="1" lang="en-US" altLang="ja-JP" dirty="0"/>
          </a:p>
          <a:p>
            <a:r>
              <a:rPr kumimoji="1" lang="ja-JP" altLang="en-US" dirty="0"/>
              <a:t>でも扉をあけちゃうと、せっかく冷やした中の空気が逃げてしまうので、もっともっと電気を使って中を冷やそうとします。</a:t>
            </a:r>
            <a:endParaRPr kumimoji="1" lang="en-US" altLang="ja-JP" dirty="0"/>
          </a:p>
          <a:p>
            <a:r>
              <a:rPr kumimoji="1" lang="ja-JP" altLang="en-US" dirty="0"/>
              <a:t>冷蔵庫は出来る限りあけない。開けたらすぐにしめる。これがよい方法です。</a:t>
            </a:r>
            <a:endParaRPr kumimoji="1" lang="en-US" altLang="ja-JP"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1B345D8-82A5-019B-46FE-0B7CCAF9994F}"/>
              </a:ext>
            </a:extLst>
          </p:cNvPr>
          <p:cNvSpPr>
            <a:spLocks noGrp="1"/>
          </p:cNvSpPr>
          <p:nvPr>
            <p:ph type="sldNum" sz="quarter" idx="10"/>
          </p:nvPr>
        </p:nvSpPr>
        <p:spPr/>
        <p:txBody>
          <a:bodyPr/>
          <a:lstStyle/>
          <a:p>
            <a:fld id="{B1D87BAB-0A27-4EB7-B396-B97F7179C801}" type="slidenum">
              <a:rPr kumimoji="1" lang="ja-JP" altLang="en-US" smtClean="0"/>
              <a:t>20</a:t>
            </a:fld>
            <a:endParaRPr kumimoji="1" lang="ja-JP" altLang="en-US"/>
          </a:p>
        </p:txBody>
      </p:sp>
    </p:spTree>
    <p:extLst>
      <p:ext uri="{BB962C8B-B14F-4D97-AF65-F5344CB8AC3E}">
        <p14:creationId xmlns:p14="http://schemas.microsoft.com/office/powerpoint/2010/main" val="188594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じゃあ次はもったいない探しです。</a:t>
            </a:r>
            <a:endParaRPr kumimoji="1" lang="en-US" altLang="ja-JP" dirty="0"/>
          </a:p>
          <a:p>
            <a:r>
              <a:rPr kumimoji="1" lang="ja-JP" altLang="en-US" dirty="0"/>
              <a:t>これはエコトンのおうちです。おうちの中で、もったいないがた～～くさんあります。</a:t>
            </a:r>
            <a:endParaRPr kumimoji="1" lang="en-US" altLang="ja-JP" dirty="0"/>
          </a:p>
          <a:p>
            <a:r>
              <a:rPr kumimoji="1" lang="ja-JP" altLang="en-US" dirty="0"/>
              <a:t>どんなことがもったいないかな？それはどうすればとってもいい！になるかな？</a:t>
            </a:r>
            <a:endParaRPr kumimoji="1" lang="en-US" altLang="ja-JP" dirty="0"/>
          </a:p>
          <a:p>
            <a:r>
              <a:rPr kumimoji="1" lang="ja-JP" altLang="en-US" dirty="0"/>
              <a:t>分かる人！手を挙げてください</a:t>
            </a:r>
            <a:endParaRPr kumimoji="1" lang="en-US" altLang="ja-JP" dirty="0"/>
          </a:p>
          <a:p>
            <a:endParaRPr kumimoji="1" lang="en-US" altLang="ja-JP" dirty="0"/>
          </a:p>
          <a:p>
            <a:r>
              <a:rPr kumimoji="1" lang="ja-JP" altLang="en-US" dirty="0"/>
              <a:t>●もったいない</a:t>
            </a:r>
            <a:endParaRPr kumimoji="1" lang="en-US" altLang="ja-JP" dirty="0"/>
          </a:p>
          <a:p>
            <a:r>
              <a:rPr kumimoji="1" lang="ja-JP" altLang="en-US" dirty="0"/>
              <a:t>・冷蔵庫開けっ放し</a:t>
            </a:r>
            <a:r>
              <a:rPr kumimoji="1" lang="en-US" altLang="ja-JP" dirty="0"/>
              <a:t>…</a:t>
            </a:r>
            <a:r>
              <a:rPr kumimoji="1" lang="ja-JP" altLang="en-US" dirty="0"/>
              <a:t>閉じる</a:t>
            </a:r>
            <a:endParaRPr kumimoji="1" lang="en-US" altLang="ja-JP" dirty="0"/>
          </a:p>
          <a:p>
            <a:r>
              <a:rPr kumimoji="1" lang="ja-JP" altLang="en-US" dirty="0"/>
              <a:t>・ゴミ分別していない</a:t>
            </a:r>
            <a:r>
              <a:rPr kumimoji="1" lang="en-US" altLang="ja-JP" dirty="0"/>
              <a:t>…</a:t>
            </a:r>
            <a:r>
              <a:rPr kumimoji="1" lang="ja-JP" altLang="en-US" dirty="0"/>
              <a:t>分別する</a:t>
            </a:r>
            <a:endParaRPr kumimoji="1" lang="en-US" altLang="ja-JP" dirty="0"/>
          </a:p>
          <a:p>
            <a:r>
              <a:rPr kumimoji="1" lang="ja-JP" altLang="en-US" dirty="0"/>
              <a:t>・キッチンの水道の水が垂れている</a:t>
            </a:r>
            <a:r>
              <a:rPr kumimoji="1" lang="en-US" altLang="ja-JP" dirty="0"/>
              <a:t>…</a:t>
            </a:r>
            <a:r>
              <a:rPr kumimoji="1" lang="ja-JP" altLang="en-US" dirty="0"/>
              <a:t>しっかり止める</a:t>
            </a:r>
            <a:endParaRPr kumimoji="1" lang="en-US" altLang="ja-JP" dirty="0"/>
          </a:p>
          <a:p>
            <a:r>
              <a:rPr kumimoji="1" lang="ja-JP" altLang="en-US" dirty="0"/>
              <a:t>・鍋が噴きこぼれている</a:t>
            </a:r>
            <a:r>
              <a:rPr kumimoji="1" lang="en-US" altLang="ja-JP" dirty="0"/>
              <a:t>…</a:t>
            </a:r>
            <a:r>
              <a:rPr kumimoji="1" lang="ja-JP" altLang="en-US" dirty="0"/>
              <a:t>火力の調節</a:t>
            </a:r>
            <a:endParaRPr kumimoji="1" lang="en-US" altLang="ja-JP" dirty="0"/>
          </a:p>
          <a:p>
            <a:r>
              <a:rPr kumimoji="1" lang="ja-JP" altLang="en-US" dirty="0"/>
              <a:t>・ママトンレジ袋使用</a:t>
            </a:r>
            <a:r>
              <a:rPr kumimoji="1" lang="en-US" altLang="ja-JP" dirty="0"/>
              <a:t>…</a:t>
            </a:r>
            <a:r>
              <a:rPr kumimoji="1" lang="ja-JP" altLang="en-US" dirty="0"/>
              <a:t>マイバッグにする</a:t>
            </a:r>
            <a:endParaRPr kumimoji="1" lang="en-US" altLang="ja-JP" dirty="0"/>
          </a:p>
          <a:p>
            <a:r>
              <a:rPr kumimoji="1" lang="ja-JP" altLang="en-US" dirty="0"/>
              <a:t>・浴槽のお湯があふれている</a:t>
            </a:r>
            <a:r>
              <a:rPr kumimoji="1" lang="en-US" altLang="ja-JP" dirty="0"/>
              <a:t>…</a:t>
            </a:r>
            <a:r>
              <a:rPr kumimoji="1" lang="ja-JP" altLang="en-US" dirty="0"/>
              <a:t>水を止める</a:t>
            </a:r>
            <a:endParaRPr kumimoji="1" lang="en-US" altLang="ja-JP" dirty="0"/>
          </a:p>
          <a:p>
            <a:r>
              <a:rPr kumimoji="1" lang="ja-JP" altLang="en-US" dirty="0"/>
              <a:t>・シャワーの水が止まっていない</a:t>
            </a:r>
            <a:r>
              <a:rPr kumimoji="1" lang="en-US" altLang="ja-JP" dirty="0"/>
              <a:t>…</a:t>
            </a:r>
            <a:r>
              <a:rPr kumimoji="1" lang="ja-JP" altLang="en-US" dirty="0"/>
              <a:t>しっかり止める</a:t>
            </a:r>
            <a:endParaRPr kumimoji="1" lang="en-US" altLang="ja-JP" dirty="0"/>
          </a:p>
          <a:p>
            <a:r>
              <a:rPr kumimoji="1" lang="ja-JP" altLang="en-US" dirty="0"/>
              <a:t>・誰もいないトイレの照明がついている</a:t>
            </a:r>
            <a:r>
              <a:rPr kumimoji="1" lang="en-US" altLang="ja-JP" dirty="0"/>
              <a:t>…</a:t>
            </a:r>
            <a:r>
              <a:rPr kumimoji="1" lang="ja-JP" altLang="en-US" dirty="0"/>
              <a:t>消す</a:t>
            </a:r>
            <a:endParaRPr kumimoji="1" lang="en-US" altLang="ja-JP" dirty="0"/>
          </a:p>
          <a:p>
            <a:r>
              <a:rPr kumimoji="1" lang="ja-JP" altLang="en-US" dirty="0"/>
              <a:t>・トイレのふたがあいている</a:t>
            </a:r>
            <a:r>
              <a:rPr kumimoji="1" lang="en-US" altLang="ja-JP" dirty="0"/>
              <a:t>…</a:t>
            </a:r>
            <a:r>
              <a:rPr kumimoji="1" lang="ja-JP" altLang="en-US" dirty="0"/>
              <a:t>しめる</a:t>
            </a:r>
            <a:endParaRPr kumimoji="1" lang="en-US" altLang="ja-JP" dirty="0"/>
          </a:p>
          <a:p>
            <a:r>
              <a:rPr kumimoji="1" lang="ja-JP" altLang="en-US" dirty="0"/>
              <a:t>・洗面所の水が出しっぱなし</a:t>
            </a:r>
            <a:r>
              <a:rPr kumimoji="1" lang="en-US" altLang="ja-JP" dirty="0"/>
              <a:t>…</a:t>
            </a:r>
            <a:r>
              <a:rPr kumimoji="1" lang="ja-JP" altLang="en-US" dirty="0"/>
              <a:t>しめる</a:t>
            </a:r>
            <a:endParaRPr kumimoji="1" lang="en-US" altLang="ja-JP" dirty="0"/>
          </a:p>
          <a:p>
            <a:r>
              <a:rPr kumimoji="1" lang="ja-JP" altLang="en-US" dirty="0"/>
              <a:t>・見ていないテレビがつけっぱなし</a:t>
            </a:r>
            <a:r>
              <a:rPr kumimoji="1" lang="en-US" altLang="ja-JP" dirty="0"/>
              <a:t>…</a:t>
            </a:r>
            <a:r>
              <a:rPr kumimoji="1" lang="ja-JP" altLang="en-US" dirty="0"/>
              <a:t>消す</a:t>
            </a:r>
            <a:endParaRPr kumimoji="1" lang="en-US" altLang="ja-JP" dirty="0"/>
          </a:p>
          <a:p>
            <a:r>
              <a:rPr kumimoji="1" lang="ja-JP" altLang="en-US" dirty="0"/>
              <a:t>・エアコンをつけているけど窓は開いている</a:t>
            </a:r>
            <a:r>
              <a:rPr kumimoji="1" lang="en-US" altLang="ja-JP" dirty="0"/>
              <a:t>…</a:t>
            </a:r>
            <a:r>
              <a:rPr kumimoji="1" lang="ja-JP" altLang="en-US" dirty="0"/>
              <a:t>しめる　</a:t>
            </a:r>
            <a:r>
              <a:rPr kumimoji="1" lang="en-US" altLang="ja-JP" dirty="0"/>
              <a:t>※</a:t>
            </a:r>
            <a:r>
              <a:rPr kumimoji="1" lang="ja-JP" altLang="en-US" dirty="0"/>
              <a:t>感染症対策としては開けてもＯＫ．</a:t>
            </a:r>
            <a:r>
              <a:rPr kumimoji="1" lang="en-US" altLang="ja-JP" dirty="0"/>
              <a:t>※</a:t>
            </a:r>
            <a:r>
              <a:rPr kumimoji="1" lang="ja-JP" altLang="en-US" dirty="0"/>
              <a:t>扇風機とエアコンの併用もＯＫ</a:t>
            </a:r>
            <a:endParaRPr kumimoji="1" lang="en-US" altLang="ja-JP" dirty="0"/>
          </a:p>
          <a:p>
            <a:endParaRPr kumimoji="1" lang="en-US" altLang="ja-JP" dirty="0"/>
          </a:p>
          <a:p>
            <a:r>
              <a:rPr kumimoji="1" lang="ja-JP" altLang="en-US" dirty="0"/>
              <a:t>●いいところ</a:t>
            </a:r>
            <a:endParaRPr kumimoji="1" lang="en-US" altLang="ja-JP" dirty="0"/>
          </a:p>
          <a:p>
            <a:r>
              <a:rPr kumimoji="1" lang="ja-JP" altLang="en-US" dirty="0"/>
              <a:t>・グリーンカーテンの設置</a:t>
            </a:r>
            <a:endParaRPr kumimoji="1" lang="en-US" altLang="ja-JP" dirty="0"/>
          </a:p>
          <a:p>
            <a:r>
              <a:rPr kumimoji="1" lang="ja-JP" altLang="en-US" dirty="0"/>
              <a:t>・太陽光パネルの設置</a:t>
            </a:r>
            <a:endParaRPr kumimoji="1" lang="en-US" altLang="ja-JP" dirty="0"/>
          </a:p>
          <a:p>
            <a:r>
              <a:rPr kumimoji="1" lang="ja-JP" altLang="en-US" dirty="0"/>
              <a:t>・雨水をためて庭の草花にあげる</a:t>
            </a:r>
            <a:endParaRPr kumimoji="1" lang="en-US" altLang="ja-JP"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21</a:t>
            </a:fld>
            <a:endParaRPr kumimoji="1" lang="ja-JP" altLang="en-US"/>
          </a:p>
        </p:txBody>
      </p:sp>
    </p:spTree>
    <p:extLst>
      <p:ext uri="{BB962C8B-B14F-4D97-AF65-F5344CB8AC3E}">
        <p14:creationId xmlns:p14="http://schemas.microsoft.com/office/powerpoint/2010/main" val="2135416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さて、今日のお話はどうでしたか？わかったかな？</a:t>
            </a:r>
            <a:endParaRPr kumimoji="1" lang="en-US" altLang="ja-JP" dirty="0"/>
          </a:p>
          <a:p>
            <a:r>
              <a:rPr kumimoji="1" lang="ja-JP" altLang="en-US" dirty="0"/>
              <a:t>お話を聞いたみんなは、きっと地球のためにいいことしてくれると思います。</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これで私からのお話を終わります。ありがとうございました！</a:t>
            </a:r>
          </a:p>
        </p:txBody>
      </p:sp>
      <p:sp>
        <p:nvSpPr>
          <p:cNvPr id="4" name="スライド番号プレースホルダー 3"/>
          <p:cNvSpPr>
            <a:spLocks noGrp="1"/>
          </p:cNvSpPr>
          <p:nvPr>
            <p:ph type="sldNum" sz="quarter" idx="10"/>
          </p:nvPr>
        </p:nvSpPr>
        <p:spPr/>
        <p:txBody>
          <a:bodyPr/>
          <a:lstStyle/>
          <a:p>
            <a:fld id="{B1D87BAB-0A27-4EB7-B396-B97F7179C801}" type="slidenum">
              <a:rPr kumimoji="1" lang="ja-JP" altLang="en-US" smtClean="0"/>
              <a:t>22</a:t>
            </a:fld>
            <a:endParaRPr kumimoji="1" lang="ja-JP" altLang="en-US"/>
          </a:p>
        </p:txBody>
      </p:sp>
    </p:spTree>
    <p:extLst>
      <p:ext uri="{BB962C8B-B14F-4D97-AF65-F5344CB8AC3E}">
        <p14:creationId xmlns:p14="http://schemas.microsoft.com/office/powerpoint/2010/main" val="151139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ある夜の出来事です。</a:t>
            </a:r>
            <a:endParaRPr kumimoji="1" lang="en-US" altLang="ja-JP" dirty="0"/>
          </a:p>
          <a:p>
            <a:r>
              <a:rPr kumimoji="1" lang="ja-JP" altLang="en-US" dirty="0"/>
              <a:t>エコトンはぐっすり。夢を見ています。</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あ、しろくまさんだ！げんきかな～</a:t>
            </a:r>
            <a:endParaRPr kumimoji="1" lang="en-US" altLang="ja-JP" dirty="0"/>
          </a:p>
          <a:p>
            <a:r>
              <a:rPr kumimoji="1" lang="ja-JP" altLang="en-US" dirty="0"/>
              <a:t>むにゃむにゃむにゃ</a:t>
            </a:r>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3</a:t>
            </a:fld>
            <a:endParaRPr kumimoji="1" lang="ja-JP" altLang="en-US"/>
          </a:p>
        </p:txBody>
      </p:sp>
    </p:spTree>
    <p:extLst>
      <p:ext uri="{BB962C8B-B14F-4D97-AF65-F5344CB8AC3E}">
        <p14:creationId xmlns:p14="http://schemas.microsoft.com/office/powerpoint/2010/main" val="257420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あれ？でもなんかへんだぞ？</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あついよ～～と～～ってもあつくって、</a:t>
            </a:r>
            <a:endParaRPr kumimoji="1" lang="en-US" altLang="ja-JP" dirty="0"/>
          </a:p>
          <a:p>
            <a:r>
              <a:rPr kumimoji="1" lang="ja-JP" altLang="en-US" dirty="0"/>
              <a:t>こおりがどんどんとけてるよ！</a:t>
            </a:r>
            <a:endParaRPr kumimoji="1" lang="en-US" altLang="ja-JP" dirty="0"/>
          </a:p>
          <a:p>
            <a:endParaRPr kumimoji="1" lang="en-US" altLang="ja-JP" dirty="0"/>
          </a:p>
          <a:p>
            <a:r>
              <a:rPr kumimoji="1" lang="ja-JP" altLang="en-US" dirty="0"/>
              <a:t>こんなに氷がちいちゃくなっちゃったら、すむところがなくなっちゃう！</a:t>
            </a:r>
            <a:br>
              <a:rPr kumimoji="1" lang="en-US" altLang="ja-JP" dirty="0"/>
            </a:br>
            <a:r>
              <a:rPr kumimoji="1" lang="ja-JP" altLang="en-US" dirty="0"/>
              <a:t>どうしよう</a:t>
            </a:r>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4</a:t>
            </a:fld>
            <a:endParaRPr kumimoji="1" lang="ja-JP" altLang="en-US"/>
          </a:p>
        </p:txBody>
      </p:sp>
    </p:spTree>
    <p:extLst>
      <p:ext uri="{BB962C8B-B14F-4D97-AF65-F5344CB8AC3E}">
        <p14:creationId xmlns:p14="http://schemas.microsoft.com/office/powerpoint/2010/main" val="371710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ぱちぱちぱち</a:t>
            </a:r>
            <a:endParaRPr kumimoji="1" lang="en-US" altLang="ja-JP" dirty="0"/>
          </a:p>
          <a:p>
            <a:endParaRPr kumimoji="1" lang="en-US" altLang="ja-JP" dirty="0"/>
          </a:p>
          <a:p>
            <a:r>
              <a:rPr kumimoji="1" lang="ja-JP" altLang="en-US" dirty="0"/>
              <a:t>森が大きな音を立てて燃えています</a:t>
            </a:r>
            <a:endParaRPr kumimoji="1" lang="en-US" altLang="ja-JP" dirty="0"/>
          </a:p>
          <a:p>
            <a:r>
              <a:rPr kumimoji="1" lang="ja-JP" altLang="en-US" dirty="0"/>
              <a:t>木がまっかになっていますね</a:t>
            </a:r>
            <a:endParaRPr kumimoji="1" lang="en-US" altLang="ja-JP" dirty="0"/>
          </a:p>
          <a:p>
            <a:endParaRPr kumimoji="1" lang="en-US" altLang="ja-JP" dirty="0"/>
          </a:p>
          <a:p>
            <a:r>
              <a:rPr kumimoji="1" lang="ja-JP" altLang="en-US" dirty="0"/>
              <a:t>→</a:t>
            </a:r>
            <a:endParaRPr kumimoji="1" lang="en-US" altLang="ja-JP" dirty="0"/>
          </a:p>
          <a:p>
            <a:r>
              <a:rPr kumimoji="1" lang="ja-JP" altLang="en-US" dirty="0"/>
              <a:t>あぶない！</a:t>
            </a:r>
            <a:br>
              <a:rPr kumimoji="1" lang="en-US" altLang="ja-JP" dirty="0"/>
            </a:br>
            <a:r>
              <a:rPr kumimoji="1" lang="ja-JP" altLang="en-US" dirty="0"/>
              <a:t>はやくにげよう！</a:t>
            </a:r>
            <a:endParaRPr kumimoji="1" lang="en-US" altLang="ja-JP" dirty="0"/>
          </a:p>
          <a:p>
            <a:r>
              <a:rPr kumimoji="1" lang="ja-JP" altLang="en-US" dirty="0"/>
              <a:t>→</a:t>
            </a:r>
            <a:endParaRPr kumimoji="1" lang="en-US" altLang="ja-JP" dirty="0"/>
          </a:p>
          <a:p>
            <a:r>
              <a:rPr kumimoji="1" lang="ja-JP" altLang="en-US" dirty="0"/>
              <a:t>やけどしちゃうよ～</a:t>
            </a:r>
            <a:endParaRPr kumimoji="1" lang="en-US" altLang="ja-JP" dirty="0"/>
          </a:p>
          <a:p>
            <a:r>
              <a:rPr kumimoji="1" lang="ja-JP" altLang="en-US" dirty="0"/>
              <a:t>→</a:t>
            </a:r>
            <a:endParaRPr kumimoji="1" lang="en-US" altLang="ja-JP" dirty="0"/>
          </a:p>
          <a:p>
            <a:r>
              <a:rPr kumimoji="1" lang="ja-JP" altLang="en-US" dirty="0"/>
              <a:t>でも、おうちがなくなっちゃったよ！ぼくたち、どこに住めばいいの～？</a:t>
            </a:r>
            <a:endParaRPr kumimoji="1" lang="en-US" altLang="ja-JP" dirty="0"/>
          </a:p>
          <a:p>
            <a:endParaRPr kumimoji="1" lang="en-US" altLang="ja-JP" dirty="0"/>
          </a:p>
          <a:p>
            <a:r>
              <a:rPr kumimoji="1" lang="ja-JP" altLang="en-US" dirty="0"/>
              <a:t>森が火事のようです。森にすんでいた生き物たちが必死に逃げています。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5</a:t>
            </a:fld>
            <a:endParaRPr kumimoji="1" lang="ja-JP" altLang="en-US"/>
          </a:p>
        </p:txBody>
      </p:sp>
    </p:spTree>
    <p:extLst>
      <p:ext uri="{BB962C8B-B14F-4D97-AF65-F5344CB8AC3E}">
        <p14:creationId xmlns:p14="http://schemas.microsoft.com/office/powerpoint/2010/main" val="37098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615950"/>
            <a:ext cx="4789487" cy="3592513"/>
          </a:xfrm>
        </p:spPr>
      </p:sp>
      <p:sp>
        <p:nvSpPr>
          <p:cNvPr id="3" name="ノート プレースホルダー 2"/>
          <p:cNvSpPr>
            <a:spLocks noGrp="1"/>
          </p:cNvSpPr>
          <p:nvPr>
            <p:ph type="body" idx="1"/>
          </p:nvPr>
        </p:nvSpPr>
        <p:spPr/>
        <p:txBody>
          <a:bodyPr/>
          <a:lstStyle/>
          <a:p>
            <a:r>
              <a:rPr kumimoji="1" lang="ja-JP" altLang="en-US" dirty="0"/>
              <a:t>これは私たちが住んでいる地球です。</a:t>
            </a:r>
            <a:endParaRPr kumimoji="1" lang="en-US" altLang="ja-JP" dirty="0"/>
          </a:p>
          <a:p>
            <a:endParaRPr kumimoji="1" lang="en-US" altLang="ja-JP" dirty="0"/>
          </a:p>
          <a:p>
            <a:r>
              <a:rPr kumimoji="1" lang="ja-JP" altLang="en-US" dirty="0"/>
              <a:t>あつい！</a:t>
            </a:r>
            <a:br>
              <a:rPr kumimoji="1" lang="en-US" altLang="ja-JP" dirty="0"/>
            </a:br>
            <a:r>
              <a:rPr kumimoji="1" lang="ja-JP" altLang="en-US" dirty="0"/>
              <a:t>あついよ～～！！</a:t>
            </a:r>
            <a:endParaRPr kumimoji="1" lang="en-US" altLang="ja-JP" dirty="0"/>
          </a:p>
          <a:p>
            <a:r>
              <a:rPr kumimoji="1" lang="ja-JP" altLang="en-US" dirty="0"/>
              <a:t>なんでぼくはこんなにあつくなっちゃったの～～？？？</a:t>
            </a:r>
            <a:endParaRPr kumimoji="1" lang="en-US" altLang="ja-JP" dirty="0"/>
          </a:p>
          <a:p>
            <a:r>
              <a:rPr kumimoji="1" lang="ja-JP" altLang="en-US" dirty="0"/>
              <a:t>うわ～～～ん！！</a:t>
            </a:r>
            <a:endParaRPr kumimoji="1" lang="en-US" altLang="ja-JP" dirty="0"/>
          </a:p>
        </p:txBody>
      </p:sp>
      <p:sp>
        <p:nvSpPr>
          <p:cNvPr id="4" name="スライド番号プレースホルダー 3"/>
          <p:cNvSpPr>
            <a:spLocks noGrp="1"/>
          </p:cNvSpPr>
          <p:nvPr>
            <p:ph type="sldNum" sz="quarter" idx="10"/>
          </p:nvPr>
        </p:nvSpPr>
        <p:spPr>
          <a:xfrm>
            <a:off x="3747369" y="10111553"/>
            <a:ext cx="2866806" cy="534132"/>
          </a:xfrm>
          <a:prstGeom prst="rect">
            <a:avLst/>
          </a:prstGeom>
        </p:spPr>
        <p:txBody>
          <a:bodyPr/>
          <a:lstStyle/>
          <a:p>
            <a:fld id="{B1D87BAB-0A27-4EB7-B396-B97F7179C801}" type="slidenum">
              <a:rPr kumimoji="1" lang="ja-JP" altLang="en-US" smtClean="0"/>
              <a:t>6</a:t>
            </a:fld>
            <a:endParaRPr kumimoji="1" lang="ja-JP" altLang="en-US"/>
          </a:p>
        </p:txBody>
      </p:sp>
    </p:spTree>
    <p:extLst>
      <p:ext uri="{BB962C8B-B14F-4D97-AF65-F5344CB8AC3E}">
        <p14:creationId xmlns:p14="http://schemas.microsoft.com/office/powerpoint/2010/main" val="417205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わあっ！</a:t>
            </a:r>
            <a:endParaRPr kumimoji="1" lang="en-US" altLang="ja-JP" dirty="0"/>
          </a:p>
          <a:p>
            <a:r>
              <a:rPr kumimoji="1" lang="ja-JP" altLang="en-US" dirty="0"/>
              <a:t>そのとき、エコトンは目をさましました。→</a:t>
            </a:r>
            <a:endParaRPr kumimoji="1" lang="en-US" altLang="ja-JP" dirty="0"/>
          </a:p>
          <a:p>
            <a:r>
              <a:rPr kumimoji="1" lang="ja-JP" altLang="en-US" dirty="0"/>
              <a:t>わ～～びっくりした～～ゆめか～～～</a:t>
            </a:r>
            <a:br>
              <a:rPr kumimoji="1" lang="en-US" altLang="ja-JP" dirty="0"/>
            </a:br>
            <a:r>
              <a:rPr kumimoji="1" lang="ja-JP" altLang="en-US" dirty="0"/>
              <a:t>みんなのおうちがなくなったり、ちきゅうさんがあついよ～～って泣いてるのも、</a:t>
            </a:r>
            <a:endParaRPr kumimoji="1" lang="en-US" altLang="ja-JP" dirty="0"/>
          </a:p>
          <a:p>
            <a:r>
              <a:rPr kumimoji="1" lang="ja-JP" altLang="en-US" dirty="0"/>
              <a:t>ゆめだったんだね。よかった～</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7</a:t>
            </a:fld>
            <a:endParaRPr kumimoji="1" lang="ja-JP" altLang="en-US"/>
          </a:p>
        </p:txBody>
      </p:sp>
    </p:spTree>
    <p:extLst>
      <p:ext uri="{BB962C8B-B14F-4D97-AF65-F5344CB8AC3E}">
        <p14:creationId xmlns:p14="http://schemas.microsoft.com/office/powerpoint/2010/main" val="8548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あ、博士～、こんにちは！ヒメトンとあそびに来たよ！</a:t>
            </a:r>
            <a:endParaRPr kumimoji="1" lang="en-US" altLang="ja-JP" dirty="0"/>
          </a:p>
          <a:p>
            <a:r>
              <a:rPr kumimoji="1" lang="ja-JP" altLang="en-US" dirty="0"/>
              <a:t>きょうね、ぼく怖いゆめをみたんだ～</a:t>
            </a:r>
            <a:endParaRPr kumimoji="1" lang="en-US" altLang="ja-JP" dirty="0"/>
          </a:p>
          <a:p>
            <a:endParaRPr kumimoji="1" lang="en-US" altLang="ja-JP" dirty="0"/>
          </a:p>
          <a:p>
            <a:r>
              <a:rPr kumimoji="1" lang="ja-JP" altLang="en-US" dirty="0"/>
              <a:t>へ～そうかい。こわかったね。</a:t>
            </a:r>
            <a:endParaRPr kumimoji="1" lang="en-US" altLang="ja-JP" dirty="0"/>
          </a:p>
          <a:p>
            <a:r>
              <a:rPr kumimoji="1" lang="ja-JP" altLang="en-US" dirty="0"/>
              <a:t>どんな夢をみたんだい？</a:t>
            </a:r>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8</a:t>
            </a:fld>
            <a:endParaRPr kumimoji="1" lang="ja-JP" altLang="en-US"/>
          </a:p>
        </p:txBody>
      </p:sp>
    </p:spTree>
    <p:extLst>
      <p:ext uri="{BB962C8B-B14F-4D97-AF65-F5344CB8AC3E}">
        <p14:creationId xmlns:p14="http://schemas.microsoft.com/office/powerpoint/2010/main" val="419630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あつくて、しろくまさんがすむ氷がとけてしまって、すむところがすっごく小さくなったり、</a:t>
            </a:r>
            <a:endParaRPr kumimoji="1" lang="en-US" altLang="ja-JP" dirty="0"/>
          </a:p>
          <a:p>
            <a:r>
              <a:rPr kumimoji="1" lang="ja-JP" altLang="en-US" dirty="0"/>
              <a:t>森が火事になっちゃって、コアラさんやカンガルーさん、鳥さんとかたくさんのいきものが</a:t>
            </a:r>
            <a:endParaRPr kumimoji="1" lang="en-US" altLang="ja-JP" dirty="0"/>
          </a:p>
          <a:p>
            <a:r>
              <a:rPr kumimoji="1" lang="ja-JP" altLang="en-US" dirty="0"/>
              <a:t>すむ場所がなくなっちゃったり。</a:t>
            </a:r>
            <a:endParaRPr kumimoji="1" lang="en-US" altLang="ja-JP" dirty="0"/>
          </a:p>
          <a:p>
            <a:r>
              <a:rPr kumimoji="1" lang="ja-JP" altLang="en-US" dirty="0"/>
              <a:t>あとはぼくたちが住む地球さんがあついよ～～って泣いていたよ。</a:t>
            </a:r>
            <a:endParaRPr kumimoji="1" lang="en-US" altLang="ja-JP" dirty="0"/>
          </a:p>
          <a:p>
            <a:endParaRPr kumimoji="1" lang="en-US" altLang="ja-JP" dirty="0"/>
          </a:p>
          <a:p>
            <a:r>
              <a:rPr kumimoji="1" lang="ja-JP" altLang="en-US" dirty="0"/>
              <a:t>ぼく、と～～ってもこわかったよ。</a:t>
            </a:r>
            <a:endParaRPr kumimoji="1" lang="en-US" altLang="ja-JP" dirty="0"/>
          </a:p>
          <a:p>
            <a:r>
              <a:rPr kumimoji="1" lang="ja-JP" altLang="en-US" dirty="0"/>
              <a:t>だけど夢でよかったよ。</a:t>
            </a:r>
            <a:endParaRPr kumimoji="1" lang="en-US" altLang="ja-JP" dirty="0"/>
          </a:p>
          <a:p>
            <a:r>
              <a:rPr kumimoji="1" lang="ja-JP" altLang="en-US" dirty="0"/>
              <a:t>みんなきっとにこにこで暮らしてるよね。</a:t>
            </a:r>
            <a:endParaRPr kumimoji="1" lang="en-US" altLang="ja-JP" dirty="0"/>
          </a:p>
          <a:p>
            <a:endParaRPr kumimoji="1" lang="en-US" altLang="ja-JP" dirty="0"/>
          </a:p>
          <a:p>
            <a:r>
              <a:rPr kumimoji="1" lang="ja-JP" altLang="en-US" dirty="0"/>
              <a:t>→</a:t>
            </a:r>
            <a:endParaRPr kumimoji="1" lang="en-US" altLang="ja-JP" dirty="0"/>
          </a:p>
          <a:p>
            <a:r>
              <a:rPr kumimoji="1" lang="ja-JP" altLang="en-US" dirty="0"/>
              <a:t>それがそうでもないんだよ。</a:t>
            </a:r>
            <a:endParaRPr kumimoji="1" lang="en-US" altLang="ja-JP" dirty="0"/>
          </a:p>
          <a:p>
            <a:endParaRPr kumimoji="1" lang="en-US" altLang="ja-JP" dirty="0"/>
          </a:p>
          <a:p>
            <a:r>
              <a:rPr kumimoji="1" lang="ja-JP" altLang="en-US" dirty="0"/>
              <a:t>えっ？どういうこと？</a:t>
            </a:r>
            <a:endParaRPr kumimoji="1" lang="en-US" altLang="ja-JP" dirty="0"/>
          </a:p>
        </p:txBody>
      </p:sp>
      <p:sp>
        <p:nvSpPr>
          <p:cNvPr id="4" name="スライド番号プレースホルダー 3"/>
          <p:cNvSpPr>
            <a:spLocks noGrp="1"/>
          </p:cNvSpPr>
          <p:nvPr>
            <p:ph type="sldNum" sz="quarter" idx="5"/>
          </p:nvPr>
        </p:nvSpPr>
        <p:spPr/>
        <p:txBody>
          <a:bodyPr/>
          <a:lstStyle/>
          <a:p>
            <a:fld id="{5A07E994-B85B-4F3B-9F97-2E4E89CABE61}" type="slidenum">
              <a:rPr kumimoji="1" lang="ja-JP" altLang="en-US" smtClean="0"/>
              <a:t>9</a:t>
            </a:fld>
            <a:endParaRPr kumimoji="1" lang="ja-JP" altLang="en-US"/>
          </a:p>
        </p:txBody>
      </p:sp>
    </p:spTree>
    <p:extLst>
      <p:ext uri="{BB962C8B-B14F-4D97-AF65-F5344CB8AC3E}">
        <p14:creationId xmlns:p14="http://schemas.microsoft.com/office/powerpoint/2010/main" val="28332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45299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11711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428264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383913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45775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25014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12423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374171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61457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12298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F4F10B-D8C6-4E2E-AD1F-F8C038760FB2}" type="datetimeFigureOut">
              <a:rPr kumimoji="1" lang="ja-JP" altLang="en-US" smtClean="0"/>
              <a:t>2026/5/15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215149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4F10B-D8C6-4E2E-AD1F-F8C038760FB2}" type="datetimeFigureOut">
              <a:rPr kumimoji="1" lang="ja-JP" altLang="en-US" smtClean="0"/>
              <a:t>2026/5/15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548B4-6525-423D-A336-23D092A62864}" type="slidenum">
              <a:rPr kumimoji="1" lang="ja-JP" altLang="en-US" smtClean="0"/>
              <a:t>‹#›</a:t>
            </a:fld>
            <a:endParaRPr kumimoji="1" lang="ja-JP" altLang="en-US"/>
          </a:p>
        </p:txBody>
      </p:sp>
    </p:spTree>
    <p:extLst>
      <p:ext uri="{BB962C8B-B14F-4D97-AF65-F5344CB8AC3E}">
        <p14:creationId xmlns:p14="http://schemas.microsoft.com/office/powerpoint/2010/main" val="73812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2.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6.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10.png"/><Relationship Id="rId15" Type="http://schemas.openxmlformats.org/officeDocument/2006/relationships/image" Target="../media/image55.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15A8853-F59A-405C-B46E-196435389BD2}"/>
              </a:ext>
            </a:extLst>
          </p:cNvPr>
          <p:cNvSpPr/>
          <p:nvPr/>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論理積ゲート 11">
            <a:extLst>
              <a:ext uri="{FF2B5EF4-FFF2-40B4-BE49-F238E27FC236}">
                <a16:creationId xmlns:a16="http://schemas.microsoft.com/office/drawing/2014/main" id="{49258DD6-F5A8-49CF-BE09-7016B24C6AE9}"/>
              </a:ext>
            </a:extLst>
          </p:cNvPr>
          <p:cNvSpPr/>
          <p:nvPr/>
        </p:nvSpPr>
        <p:spPr>
          <a:xfrm rot="16200000">
            <a:off x="1536817" y="-749181"/>
            <a:ext cx="6070363" cy="914399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584FF08-C169-13DF-1AC0-281B60BF7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5022">
            <a:off x="1407835" y="3185771"/>
            <a:ext cx="1528320" cy="1528320"/>
          </a:xfrm>
          <a:prstGeom prst="rect">
            <a:avLst/>
          </a:prstGeom>
        </p:spPr>
      </p:pic>
      <p:pic>
        <p:nvPicPr>
          <p:cNvPr id="5" name="図 4">
            <a:extLst>
              <a:ext uri="{FF2B5EF4-FFF2-40B4-BE49-F238E27FC236}">
                <a16:creationId xmlns:a16="http://schemas.microsoft.com/office/drawing/2014/main" id="{9316D19A-D9EE-3FF7-72FC-3CA4EFD2E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44517">
            <a:off x="96398" y="3361036"/>
            <a:ext cx="1668854" cy="1671529"/>
          </a:xfrm>
          <a:prstGeom prst="rect">
            <a:avLst/>
          </a:prstGeom>
        </p:spPr>
      </p:pic>
      <p:pic>
        <p:nvPicPr>
          <p:cNvPr id="9" name="図 8">
            <a:extLst>
              <a:ext uri="{FF2B5EF4-FFF2-40B4-BE49-F238E27FC236}">
                <a16:creationId xmlns:a16="http://schemas.microsoft.com/office/drawing/2014/main" id="{541C43CB-51C1-30E6-F950-67EB8BF6B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807" y="4843850"/>
            <a:ext cx="1850548" cy="1853513"/>
          </a:xfrm>
          <a:prstGeom prst="rect">
            <a:avLst/>
          </a:prstGeom>
        </p:spPr>
      </p:pic>
      <p:pic>
        <p:nvPicPr>
          <p:cNvPr id="14" name="図 13">
            <a:extLst>
              <a:ext uri="{FF2B5EF4-FFF2-40B4-BE49-F238E27FC236}">
                <a16:creationId xmlns:a16="http://schemas.microsoft.com/office/drawing/2014/main" id="{0B65C83F-050A-D91D-9CA3-461132188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2318" y="3472251"/>
            <a:ext cx="1250032" cy="1248032"/>
          </a:xfrm>
          <a:prstGeom prst="rect">
            <a:avLst/>
          </a:prstGeom>
        </p:spPr>
      </p:pic>
      <p:pic>
        <p:nvPicPr>
          <p:cNvPr id="24" name="図 23">
            <a:extLst>
              <a:ext uri="{FF2B5EF4-FFF2-40B4-BE49-F238E27FC236}">
                <a16:creationId xmlns:a16="http://schemas.microsoft.com/office/drawing/2014/main" id="{ED7C3702-DF18-1B96-5487-2F7149374C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567" y="4505523"/>
            <a:ext cx="2496757" cy="2500758"/>
          </a:xfrm>
          <a:prstGeom prst="rect">
            <a:avLst/>
          </a:prstGeom>
        </p:spPr>
      </p:pic>
      <p:pic>
        <p:nvPicPr>
          <p:cNvPr id="26" name="図 25">
            <a:extLst>
              <a:ext uri="{FF2B5EF4-FFF2-40B4-BE49-F238E27FC236}">
                <a16:creationId xmlns:a16="http://schemas.microsoft.com/office/drawing/2014/main" id="{3E2B3095-98F8-C55A-DF13-65E5DB3AD5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2723" y="4065373"/>
            <a:ext cx="952995" cy="951470"/>
          </a:xfrm>
          <a:prstGeom prst="rect">
            <a:avLst/>
          </a:prstGeom>
        </p:spPr>
      </p:pic>
      <p:sp>
        <p:nvSpPr>
          <p:cNvPr id="6" name="テキスト ボックス 5">
            <a:extLst>
              <a:ext uri="{FF2B5EF4-FFF2-40B4-BE49-F238E27FC236}">
                <a16:creationId xmlns:a16="http://schemas.microsoft.com/office/drawing/2014/main" id="{BD01F137-AB38-4DE5-8264-D976E6B00ACA}"/>
              </a:ext>
            </a:extLst>
          </p:cNvPr>
          <p:cNvSpPr txBox="1"/>
          <p:nvPr/>
        </p:nvSpPr>
        <p:spPr>
          <a:xfrm>
            <a:off x="430191" y="1021847"/>
            <a:ext cx="8494633" cy="2308324"/>
          </a:xfrm>
          <a:prstGeom prst="rect">
            <a:avLst/>
          </a:prstGeom>
          <a:noFill/>
        </p:spPr>
        <p:txBody>
          <a:bodyPr wrap="none" rtlCol="0">
            <a:spAutoFit/>
          </a:bodyPr>
          <a:lstStyle/>
          <a:p>
            <a:pPr algn="ctr"/>
            <a:r>
              <a:rPr kumimoji="1" lang="ja-JP" altLang="en-US" sz="7200" b="1" dirty="0">
                <a:solidFill>
                  <a:schemeClr val="accent6"/>
                </a:solidFill>
                <a:latin typeface="BIZ UDPゴシック" panose="020B0400000000000000" pitchFamily="50" charset="-128"/>
                <a:ea typeface="BIZ UDPゴシック" panose="020B0400000000000000" pitchFamily="50" charset="-128"/>
              </a:rPr>
              <a:t>エコトン</a:t>
            </a:r>
            <a:r>
              <a:rPr kumimoji="1" lang="ja-JP" altLang="en-US" sz="5400" dirty="0">
                <a:solidFill>
                  <a:schemeClr val="accent6"/>
                </a:solidFill>
                <a:latin typeface="BIZ UDPゴシック" panose="020B0400000000000000" pitchFamily="50" charset="-128"/>
                <a:ea typeface="BIZ UDPゴシック" panose="020B0400000000000000" pitchFamily="50" charset="-128"/>
              </a:rPr>
              <a:t>の</a:t>
            </a:r>
            <a:endParaRPr kumimoji="1" lang="en-US" altLang="ja-JP" sz="7200" dirty="0">
              <a:solidFill>
                <a:schemeClr val="accent6"/>
              </a:solidFill>
              <a:latin typeface="BIZ UDPゴシック" panose="020B0400000000000000" pitchFamily="50" charset="-128"/>
              <a:ea typeface="BIZ UDPゴシック" panose="020B0400000000000000" pitchFamily="50" charset="-128"/>
            </a:endParaRPr>
          </a:p>
          <a:p>
            <a:pPr algn="ctr"/>
            <a:r>
              <a:rPr kumimoji="1" lang="ja-JP" altLang="en-US" sz="7200" b="1" dirty="0">
                <a:solidFill>
                  <a:schemeClr val="accent6"/>
                </a:solidFill>
                <a:latin typeface="BIZ UDPゴシック" panose="020B0400000000000000" pitchFamily="50" charset="-128"/>
                <a:ea typeface="BIZ UDPゴシック" panose="020B0400000000000000" pitchFamily="50" charset="-128"/>
              </a:rPr>
              <a:t>ちきゅうがたいへん</a:t>
            </a:r>
          </a:p>
        </p:txBody>
      </p:sp>
      <p:pic>
        <p:nvPicPr>
          <p:cNvPr id="8" name="図 7" descr="アイコン が含まれている画像&#10;&#10;自動的に生成された説明">
            <a:extLst>
              <a:ext uri="{FF2B5EF4-FFF2-40B4-BE49-F238E27FC236}">
                <a16:creationId xmlns:a16="http://schemas.microsoft.com/office/drawing/2014/main" id="{9DE034FF-D34A-4E40-90F0-F2D0BDB2B4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9165" y="3961150"/>
            <a:ext cx="2268224" cy="2308325"/>
          </a:xfrm>
          <a:prstGeom prst="rect">
            <a:avLst/>
          </a:prstGeom>
        </p:spPr>
      </p:pic>
      <p:pic>
        <p:nvPicPr>
          <p:cNvPr id="10" name="図 9" descr="図形 が含まれている画像&#10;&#10;自動的に生成された説明">
            <a:extLst>
              <a:ext uri="{FF2B5EF4-FFF2-40B4-BE49-F238E27FC236}">
                <a16:creationId xmlns:a16="http://schemas.microsoft.com/office/drawing/2014/main" id="{66B51042-C50D-4618-856B-6640F2374E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3105" y="3330171"/>
            <a:ext cx="2334773" cy="2944374"/>
          </a:xfrm>
          <a:prstGeom prst="rect">
            <a:avLst/>
          </a:prstGeom>
        </p:spPr>
      </p:pic>
      <p:pic>
        <p:nvPicPr>
          <p:cNvPr id="16" name="図 15">
            <a:extLst>
              <a:ext uri="{FF2B5EF4-FFF2-40B4-BE49-F238E27FC236}">
                <a16:creationId xmlns:a16="http://schemas.microsoft.com/office/drawing/2014/main" id="{97DDF085-4790-4B2B-3E01-186E821FAF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447411">
            <a:off x="6196910" y="86497"/>
            <a:ext cx="2298357" cy="2298357"/>
          </a:xfrm>
          <a:prstGeom prst="rect">
            <a:avLst/>
          </a:prstGeom>
        </p:spPr>
      </p:pic>
      <p:pic>
        <p:nvPicPr>
          <p:cNvPr id="18" name="図 17">
            <a:extLst>
              <a:ext uri="{FF2B5EF4-FFF2-40B4-BE49-F238E27FC236}">
                <a16:creationId xmlns:a16="http://schemas.microsoft.com/office/drawing/2014/main" id="{99950665-9F09-4708-FAE1-DEED18C4C4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68117">
            <a:off x="475736" y="444843"/>
            <a:ext cx="1334530" cy="1334530"/>
          </a:xfrm>
          <a:prstGeom prst="rect">
            <a:avLst/>
          </a:prstGeom>
        </p:spPr>
      </p:pic>
      <p:pic>
        <p:nvPicPr>
          <p:cNvPr id="20" name="図 19">
            <a:extLst>
              <a:ext uri="{FF2B5EF4-FFF2-40B4-BE49-F238E27FC236}">
                <a16:creationId xmlns:a16="http://schemas.microsoft.com/office/drawing/2014/main" id="{EC91F7A0-9293-67C3-1FD4-DA41574C94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407001">
            <a:off x="1272056" y="284206"/>
            <a:ext cx="1406416" cy="1408670"/>
          </a:xfrm>
          <a:prstGeom prst="rect">
            <a:avLst/>
          </a:prstGeom>
        </p:spPr>
      </p:pic>
      <p:pic>
        <p:nvPicPr>
          <p:cNvPr id="22" name="図 21">
            <a:extLst>
              <a:ext uri="{FF2B5EF4-FFF2-40B4-BE49-F238E27FC236}">
                <a16:creationId xmlns:a16="http://schemas.microsoft.com/office/drawing/2014/main" id="{5176DD99-B80F-110A-0A92-F2C754CBDE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41060" y="370703"/>
            <a:ext cx="1902940" cy="1902940"/>
          </a:xfrm>
          <a:prstGeom prst="rect">
            <a:avLst/>
          </a:prstGeom>
        </p:spPr>
      </p:pic>
    </p:spTree>
    <p:extLst>
      <p:ext uri="{BB962C8B-B14F-4D97-AF65-F5344CB8AC3E}">
        <p14:creationId xmlns:p14="http://schemas.microsoft.com/office/powerpoint/2010/main" val="10387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絵と文字の加工写真&#10;&#10;低い精度で自動的に生成された説明">
            <a:extLst>
              <a:ext uri="{FF2B5EF4-FFF2-40B4-BE49-F238E27FC236}">
                <a16:creationId xmlns:a16="http://schemas.microsoft.com/office/drawing/2014/main" id="{49B2AC87-35E7-4655-9718-E7F84A29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15" y="257908"/>
            <a:ext cx="3938953" cy="2954215"/>
          </a:xfrm>
          <a:prstGeom prst="rect">
            <a:avLst/>
          </a:prstGeom>
        </p:spPr>
      </p:pic>
      <p:pic>
        <p:nvPicPr>
          <p:cNvPr id="5" name="図 4" descr="ケーキ, 食品 が含まれている画像&#10;&#10;自動的に生成された説明">
            <a:extLst>
              <a:ext uri="{FF2B5EF4-FFF2-40B4-BE49-F238E27FC236}">
                <a16:creationId xmlns:a16="http://schemas.microsoft.com/office/drawing/2014/main" id="{4398C021-A03E-4D38-A2E4-79034E85F1B8}"/>
              </a:ext>
            </a:extLst>
          </p:cNvPr>
          <p:cNvPicPr>
            <a:picLocks noChangeAspect="1"/>
          </p:cNvPicPr>
          <p:nvPr/>
        </p:nvPicPr>
        <p:blipFill rotWithShape="1">
          <a:blip r:embed="rId4">
            <a:extLst>
              <a:ext uri="{28A0092B-C50C-407E-A947-70E740481C1C}">
                <a14:useLocalDpi xmlns:a14="http://schemas.microsoft.com/office/drawing/2010/main" val="0"/>
              </a:ext>
            </a:extLst>
          </a:blip>
          <a:srcRect b="22974"/>
          <a:stretch/>
        </p:blipFill>
        <p:spPr>
          <a:xfrm>
            <a:off x="881434" y="536457"/>
            <a:ext cx="2434206" cy="1380456"/>
          </a:xfrm>
          <a:prstGeom prst="rect">
            <a:avLst/>
          </a:prstGeom>
        </p:spPr>
      </p:pic>
      <p:pic>
        <p:nvPicPr>
          <p:cNvPr id="6" name="図 5" descr="ランプ が含まれている画像&#10;&#10;自動的に生成された説明">
            <a:extLst>
              <a:ext uri="{FF2B5EF4-FFF2-40B4-BE49-F238E27FC236}">
                <a16:creationId xmlns:a16="http://schemas.microsoft.com/office/drawing/2014/main" id="{A4057890-D0D5-4E47-A44B-0A750DE91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54" y="10016"/>
            <a:ext cx="4184919" cy="4184919"/>
          </a:xfrm>
          <a:prstGeom prst="rect">
            <a:avLst/>
          </a:prstGeom>
        </p:spPr>
      </p:pic>
      <p:pic>
        <p:nvPicPr>
          <p:cNvPr id="7" name="図 6">
            <a:extLst>
              <a:ext uri="{FF2B5EF4-FFF2-40B4-BE49-F238E27FC236}">
                <a16:creationId xmlns:a16="http://schemas.microsoft.com/office/drawing/2014/main" id="{D2D80DE4-8741-4FEB-9E7B-F8F09DB7E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383180" y="2582617"/>
            <a:ext cx="1903054" cy="1636836"/>
          </a:xfrm>
          <a:prstGeom prst="rect">
            <a:avLst/>
          </a:prstGeom>
        </p:spPr>
      </p:pic>
      <p:pic>
        <p:nvPicPr>
          <p:cNvPr id="8" name="図 7" descr="ロゴ&#10;&#10;自動的に生成された説明">
            <a:extLst>
              <a:ext uri="{FF2B5EF4-FFF2-40B4-BE49-F238E27FC236}">
                <a16:creationId xmlns:a16="http://schemas.microsoft.com/office/drawing/2014/main" id="{FF52EF40-3C18-490E-978D-A120B64144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02702">
            <a:off x="4787483" y="198531"/>
            <a:ext cx="1271425" cy="1273462"/>
          </a:xfrm>
          <a:prstGeom prst="rect">
            <a:avLst/>
          </a:prstGeom>
        </p:spPr>
      </p:pic>
      <p:pic>
        <p:nvPicPr>
          <p:cNvPr id="9" name="図 8" descr="アイコン&#10;&#10;自動的に生成された説明">
            <a:extLst>
              <a:ext uri="{FF2B5EF4-FFF2-40B4-BE49-F238E27FC236}">
                <a16:creationId xmlns:a16="http://schemas.microsoft.com/office/drawing/2014/main" id="{545A3ED7-646C-43C5-928B-0D7E21DD3D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5239" y="2434122"/>
            <a:ext cx="3188761" cy="2391572"/>
          </a:xfrm>
          <a:prstGeom prst="rect">
            <a:avLst/>
          </a:prstGeom>
        </p:spPr>
      </p:pic>
      <p:pic>
        <p:nvPicPr>
          <p:cNvPr id="10" name="図 9">
            <a:extLst>
              <a:ext uri="{FF2B5EF4-FFF2-40B4-BE49-F238E27FC236}">
                <a16:creationId xmlns:a16="http://schemas.microsoft.com/office/drawing/2014/main" id="{93F23713-AB52-4BDA-9C34-02140FAD41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1377" y="4043635"/>
            <a:ext cx="1936855" cy="1936855"/>
          </a:xfrm>
          <a:prstGeom prst="rect">
            <a:avLst/>
          </a:prstGeom>
        </p:spPr>
      </p:pic>
      <p:grpSp>
        <p:nvGrpSpPr>
          <p:cNvPr id="11" name="グループ化 10">
            <a:extLst>
              <a:ext uri="{FF2B5EF4-FFF2-40B4-BE49-F238E27FC236}">
                <a16:creationId xmlns:a16="http://schemas.microsoft.com/office/drawing/2014/main" id="{F03B8BE6-7207-48F5-BADC-30AD8B718C9F}"/>
              </a:ext>
            </a:extLst>
          </p:cNvPr>
          <p:cNvGrpSpPr/>
          <p:nvPr/>
        </p:nvGrpSpPr>
        <p:grpSpPr>
          <a:xfrm>
            <a:off x="1712187" y="3689363"/>
            <a:ext cx="2646239" cy="2746991"/>
            <a:chOff x="2537174" y="473889"/>
            <a:chExt cx="6507193" cy="6288721"/>
          </a:xfrm>
        </p:grpSpPr>
        <p:grpSp>
          <p:nvGrpSpPr>
            <p:cNvPr id="12" name="グループ化 11">
              <a:extLst>
                <a:ext uri="{FF2B5EF4-FFF2-40B4-BE49-F238E27FC236}">
                  <a16:creationId xmlns:a16="http://schemas.microsoft.com/office/drawing/2014/main" id="{5866DAF3-F421-42B4-B046-E1C79783F5D6}"/>
                </a:ext>
              </a:extLst>
            </p:cNvPr>
            <p:cNvGrpSpPr/>
            <p:nvPr/>
          </p:nvGrpSpPr>
          <p:grpSpPr>
            <a:xfrm>
              <a:off x="2537174" y="473889"/>
              <a:ext cx="3436329" cy="6209858"/>
              <a:chOff x="2537174" y="473889"/>
              <a:chExt cx="3436329" cy="6209858"/>
            </a:xfrm>
          </p:grpSpPr>
          <p:sp>
            <p:nvSpPr>
              <p:cNvPr id="24" name="雲 23">
                <a:extLst>
                  <a:ext uri="{FF2B5EF4-FFF2-40B4-BE49-F238E27FC236}">
                    <a16:creationId xmlns:a16="http://schemas.microsoft.com/office/drawing/2014/main" id="{B22C2D38-069C-43F4-93A2-F5B16BEBB11D}"/>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雲 24">
                <a:extLst>
                  <a:ext uri="{FF2B5EF4-FFF2-40B4-BE49-F238E27FC236}">
                    <a16:creationId xmlns:a16="http://schemas.microsoft.com/office/drawing/2014/main" id="{637CF883-2605-4021-9FAC-55BB805EA1B7}"/>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雲 25">
                <a:extLst>
                  <a:ext uri="{FF2B5EF4-FFF2-40B4-BE49-F238E27FC236}">
                    <a16:creationId xmlns:a16="http://schemas.microsoft.com/office/drawing/2014/main" id="{573E3D68-FA13-4552-8419-AFA49FB5C5D1}"/>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雲 26">
                <a:extLst>
                  <a:ext uri="{FF2B5EF4-FFF2-40B4-BE49-F238E27FC236}">
                    <a16:creationId xmlns:a16="http://schemas.microsoft.com/office/drawing/2014/main" id="{DBFAF9AD-9D13-40E9-AE85-A393672D7D57}"/>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雲 27">
                <a:extLst>
                  <a:ext uri="{FF2B5EF4-FFF2-40B4-BE49-F238E27FC236}">
                    <a16:creationId xmlns:a16="http://schemas.microsoft.com/office/drawing/2014/main" id="{86CFFEA4-DD3E-44C8-8466-AFEF9D2AA5E1}"/>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9" name="雲 28">
                <a:extLst>
                  <a:ext uri="{FF2B5EF4-FFF2-40B4-BE49-F238E27FC236}">
                    <a16:creationId xmlns:a16="http://schemas.microsoft.com/office/drawing/2014/main" id="{E45B4DF8-F6D9-438C-BB08-0CB7B8B5B8A6}"/>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雲 29">
                <a:extLst>
                  <a:ext uri="{FF2B5EF4-FFF2-40B4-BE49-F238E27FC236}">
                    <a16:creationId xmlns:a16="http://schemas.microsoft.com/office/drawing/2014/main" id="{6C676C68-F031-4F72-8EC1-05A52B392ECE}"/>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雲 30">
                <a:extLst>
                  <a:ext uri="{FF2B5EF4-FFF2-40B4-BE49-F238E27FC236}">
                    <a16:creationId xmlns:a16="http://schemas.microsoft.com/office/drawing/2014/main" id="{DF971120-0DA4-4D27-9BCF-F9056ADDB378}"/>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雲 31">
                <a:extLst>
                  <a:ext uri="{FF2B5EF4-FFF2-40B4-BE49-F238E27FC236}">
                    <a16:creationId xmlns:a16="http://schemas.microsoft.com/office/drawing/2014/main" id="{EE82C1C7-7816-473F-A778-68D44024D315}"/>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雲 32">
                <a:extLst>
                  <a:ext uri="{FF2B5EF4-FFF2-40B4-BE49-F238E27FC236}">
                    <a16:creationId xmlns:a16="http://schemas.microsoft.com/office/drawing/2014/main" id="{2E2213DC-6BE1-403F-A048-21C0FC767F89}"/>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3" name="グループ化 12">
              <a:extLst>
                <a:ext uri="{FF2B5EF4-FFF2-40B4-BE49-F238E27FC236}">
                  <a16:creationId xmlns:a16="http://schemas.microsoft.com/office/drawing/2014/main" id="{3621BD7E-378C-491E-AB57-383934238B48}"/>
                </a:ext>
              </a:extLst>
            </p:cNvPr>
            <p:cNvGrpSpPr/>
            <p:nvPr/>
          </p:nvGrpSpPr>
          <p:grpSpPr>
            <a:xfrm rot="10800000">
              <a:off x="5608038" y="552752"/>
              <a:ext cx="3436329" cy="6209858"/>
              <a:chOff x="2537174" y="473889"/>
              <a:chExt cx="3436329" cy="6209858"/>
            </a:xfrm>
          </p:grpSpPr>
          <p:sp>
            <p:nvSpPr>
              <p:cNvPr id="14" name="雲 13">
                <a:extLst>
                  <a:ext uri="{FF2B5EF4-FFF2-40B4-BE49-F238E27FC236}">
                    <a16:creationId xmlns:a16="http://schemas.microsoft.com/office/drawing/2014/main" id="{D9C2B72A-13F2-4839-8685-3FDC3B65A4A0}"/>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雲 14">
                <a:extLst>
                  <a:ext uri="{FF2B5EF4-FFF2-40B4-BE49-F238E27FC236}">
                    <a16:creationId xmlns:a16="http://schemas.microsoft.com/office/drawing/2014/main" id="{DD492322-9930-4EF2-91E9-E4A352F5CC1E}"/>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雲 15">
                <a:extLst>
                  <a:ext uri="{FF2B5EF4-FFF2-40B4-BE49-F238E27FC236}">
                    <a16:creationId xmlns:a16="http://schemas.microsoft.com/office/drawing/2014/main" id="{CA9BA52B-8BB6-4AFE-92EF-64753A85A2F3}"/>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雲 16">
                <a:extLst>
                  <a:ext uri="{FF2B5EF4-FFF2-40B4-BE49-F238E27FC236}">
                    <a16:creationId xmlns:a16="http://schemas.microsoft.com/office/drawing/2014/main" id="{9FE505AB-D8D6-4AB9-AA19-245F0AAE1FCB}"/>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雲 17">
                <a:extLst>
                  <a:ext uri="{FF2B5EF4-FFF2-40B4-BE49-F238E27FC236}">
                    <a16:creationId xmlns:a16="http://schemas.microsoft.com/office/drawing/2014/main" id="{25372754-0829-446D-914B-A0670698E48D}"/>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雲 18">
                <a:extLst>
                  <a:ext uri="{FF2B5EF4-FFF2-40B4-BE49-F238E27FC236}">
                    <a16:creationId xmlns:a16="http://schemas.microsoft.com/office/drawing/2014/main" id="{CA88724E-512B-4146-8827-8B79692B507F}"/>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雲 19">
                <a:extLst>
                  <a:ext uri="{FF2B5EF4-FFF2-40B4-BE49-F238E27FC236}">
                    <a16:creationId xmlns:a16="http://schemas.microsoft.com/office/drawing/2014/main" id="{B47B1123-22AA-4E7E-9CE6-9E7E603B47E6}"/>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雲 20">
                <a:extLst>
                  <a:ext uri="{FF2B5EF4-FFF2-40B4-BE49-F238E27FC236}">
                    <a16:creationId xmlns:a16="http://schemas.microsoft.com/office/drawing/2014/main" id="{8259542E-29C5-42E6-B19C-C88D62D9594C}"/>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雲 21">
                <a:extLst>
                  <a:ext uri="{FF2B5EF4-FFF2-40B4-BE49-F238E27FC236}">
                    <a16:creationId xmlns:a16="http://schemas.microsoft.com/office/drawing/2014/main" id="{C525072A-0D4F-483A-A286-8562F637EC1C}"/>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雲 22">
                <a:extLst>
                  <a:ext uri="{FF2B5EF4-FFF2-40B4-BE49-F238E27FC236}">
                    <a16:creationId xmlns:a16="http://schemas.microsoft.com/office/drawing/2014/main" id="{0CDB666F-4A91-4403-8843-4A3D7738C3D7}"/>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34" name="グループ化 33">
            <a:extLst>
              <a:ext uri="{FF2B5EF4-FFF2-40B4-BE49-F238E27FC236}">
                <a16:creationId xmlns:a16="http://schemas.microsoft.com/office/drawing/2014/main" id="{FFF0ECDE-E187-4CF7-81AB-6C89388DE777}"/>
              </a:ext>
            </a:extLst>
          </p:cNvPr>
          <p:cNvGrpSpPr/>
          <p:nvPr/>
        </p:nvGrpSpPr>
        <p:grpSpPr>
          <a:xfrm>
            <a:off x="1040990" y="3473616"/>
            <a:ext cx="3378903" cy="3094372"/>
            <a:chOff x="2537174" y="473889"/>
            <a:chExt cx="6507193" cy="6288721"/>
          </a:xfrm>
        </p:grpSpPr>
        <p:grpSp>
          <p:nvGrpSpPr>
            <p:cNvPr id="35" name="グループ化 34">
              <a:extLst>
                <a:ext uri="{FF2B5EF4-FFF2-40B4-BE49-F238E27FC236}">
                  <a16:creationId xmlns:a16="http://schemas.microsoft.com/office/drawing/2014/main" id="{6F08485F-9B11-443A-AE84-8D2C9654DAA2}"/>
                </a:ext>
              </a:extLst>
            </p:cNvPr>
            <p:cNvGrpSpPr/>
            <p:nvPr/>
          </p:nvGrpSpPr>
          <p:grpSpPr>
            <a:xfrm>
              <a:off x="2537174" y="473889"/>
              <a:ext cx="3436329" cy="6209858"/>
              <a:chOff x="2537174" y="473889"/>
              <a:chExt cx="3436329" cy="6209858"/>
            </a:xfrm>
          </p:grpSpPr>
          <p:sp>
            <p:nvSpPr>
              <p:cNvPr id="47" name="雲 46">
                <a:extLst>
                  <a:ext uri="{FF2B5EF4-FFF2-40B4-BE49-F238E27FC236}">
                    <a16:creationId xmlns:a16="http://schemas.microsoft.com/office/drawing/2014/main" id="{DC4E5E6E-8105-4AD4-B179-28F75B1B1C76}"/>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雲 47">
                <a:extLst>
                  <a:ext uri="{FF2B5EF4-FFF2-40B4-BE49-F238E27FC236}">
                    <a16:creationId xmlns:a16="http://schemas.microsoft.com/office/drawing/2014/main" id="{24928102-A786-489C-B0C4-C6F59E187517}"/>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雲 48">
                <a:extLst>
                  <a:ext uri="{FF2B5EF4-FFF2-40B4-BE49-F238E27FC236}">
                    <a16:creationId xmlns:a16="http://schemas.microsoft.com/office/drawing/2014/main" id="{F8FC88D3-A7C1-497A-80B3-79195796751F}"/>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0" name="雲 49">
                <a:extLst>
                  <a:ext uri="{FF2B5EF4-FFF2-40B4-BE49-F238E27FC236}">
                    <a16:creationId xmlns:a16="http://schemas.microsoft.com/office/drawing/2014/main" id="{1338060B-2B0D-4C4B-AC32-2D1326CD9C71}"/>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1" name="雲 50">
                <a:extLst>
                  <a:ext uri="{FF2B5EF4-FFF2-40B4-BE49-F238E27FC236}">
                    <a16:creationId xmlns:a16="http://schemas.microsoft.com/office/drawing/2014/main" id="{732350A7-304E-4136-A317-375328F78777}"/>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2" name="雲 51">
                <a:extLst>
                  <a:ext uri="{FF2B5EF4-FFF2-40B4-BE49-F238E27FC236}">
                    <a16:creationId xmlns:a16="http://schemas.microsoft.com/office/drawing/2014/main" id="{FB88E85C-B76B-40DC-97BC-12E5EFBCCCD4}"/>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3" name="雲 52">
                <a:extLst>
                  <a:ext uri="{FF2B5EF4-FFF2-40B4-BE49-F238E27FC236}">
                    <a16:creationId xmlns:a16="http://schemas.microsoft.com/office/drawing/2014/main" id="{BAF05FF0-DB22-4F5F-A86B-A54F9A0F56F9}"/>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4" name="雲 53">
                <a:extLst>
                  <a:ext uri="{FF2B5EF4-FFF2-40B4-BE49-F238E27FC236}">
                    <a16:creationId xmlns:a16="http://schemas.microsoft.com/office/drawing/2014/main" id="{DB1D8274-A146-4BFF-9F00-739B16BACC8B}"/>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雲 54">
                <a:extLst>
                  <a:ext uri="{FF2B5EF4-FFF2-40B4-BE49-F238E27FC236}">
                    <a16:creationId xmlns:a16="http://schemas.microsoft.com/office/drawing/2014/main" id="{8D93AF64-FE41-4DF8-AA5F-A1A81FA89B56}"/>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雲 55">
                <a:extLst>
                  <a:ext uri="{FF2B5EF4-FFF2-40B4-BE49-F238E27FC236}">
                    <a16:creationId xmlns:a16="http://schemas.microsoft.com/office/drawing/2014/main" id="{53CF24A9-4995-4A21-87EE-4135D0A825F5}"/>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36" name="グループ化 35">
              <a:extLst>
                <a:ext uri="{FF2B5EF4-FFF2-40B4-BE49-F238E27FC236}">
                  <a16:creationId xmlns:a16="http://schemas.microsoft.com/office/drawing/2014/main" id="{40ADD11C-C720-41D4-8504-DCD94159213F}"/>
                </a:ext>
              </a:extLst>
            </p:cNvPr>
            <p:cNvGrpSpPr/>
            <p:nvPr/>
          </p:nvGrpSpPr>
          <p:grpSpPr>
            <a:xfrm rot="10800000">
              <a:off x="5608038" y="552752"/>
              <a:ext cx="3436329" cy="6209858"/>
              <a:chOff x="2537174" y="473889"/>
              <a:chExt cx="3436329" cy="6209858"/>
            </a:xfrm>
          </p:grpSpPr>
          <p:sp>
            <p:nvSpPr>
              <p:cNvPr id="37" name="雲 36">
                <a:extLst>
                  <a:ext uri="{FF2B5EF4-FFF2-40B4-BE49-F238E27FC236}">
                    <a16:creationId xmlns:a16="http://schemas.microsoft.com/office/drawing/2014/main" id="{50031E09-8310-4153-A185-B51B53C94FF3}"/>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 name="雲 37">
                <a:extLst>
                  <a:ext uri="{FF2B5EF4-FFF2-40B4-BE49-F238E27FC236}">
                    <a16:creationId xmlns:a16="http://schemas.microsoft.com/office/drawing/2014/main" id="{3BACF476-863C-4C5A-8CA5-F65E0C9D5BAD}"/>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9" name="雲 38">
                <a:extLst>
                  <a:ext uri="{FF2B5EF4-FFF2-40B4-BE49-F238E27FC236}">
                    <a16:creationId xmlns:a16="http://schemas.microsoft.com/office/drawing/2014/main" id="{87D6EAE9-DB27-4E1D-8FD9-433C55F4C6CC}"/>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雲 39">
                <a:extLst>
                  <a:ext uri="{FF2B5EF4-FFF2-40B4-BE49-F238E27FC236}">
                    <a16:creationId xmlns:a16="http://schemas.microsoft.com/office/drawing/2014/main" id="{0DDB3B02-7213-4EDC-8E0C-B9170F985F71}"/>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雲 40">
                <a:extLst>
                  <a:ext uri="{FF2B5EF4-FFF2-40B4-BE49-F238E27FC236}">
                    <a16:creationId xmlns:a16="http://schemas.microsoft.com/office/drawing/2014/main" id="{F4AA385C-1D83-4E7E-BBC3-CD5B6E6B46F8}"/>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雲 41">
                <a:extLst>
                  <a:ext uri="{FF2B5EF4-FFF2-40B4-BE49-F238E27FC236}">
                    <a16:creationId xmlns:a16="http://schemas.microsoft.com/office/drawing/2014/main" id="{C9A47303-D041-435F-A855-3386F1BB5305}"/>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雲 42">
                <a:extLst>
                  <a:ext uri="{FF2B5EF4-FFF2-40B4-BE49-F238E27FC236}">
                    <a16:creationId xmlns:a16="http://schemas.microsoft.com/office/drawing/2014/main" id="{632EBE3E-2A12-4C73-8598-9728B8F2DA31}"/>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雲 43">
                <a:extLst>
                  <a:ext uri="{FF2B5EF4-FFF2-40B4-BE49-F238E27FC236}">
                    <a16:creationId xmlns:a16="http://schemas.microsoft.com/office/drawing/2014/main" id="{51FC706D-EDDA-4254-AEB8-14A17B7E2281}"/>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雲 44">
                <a:extLst>
                  <a:ext uri="{FF2B5EF4-FFF2-40B4-BE49-F238E27FC236}">
                    <a16:creationId xmlns:a16="http://schemas.microsoft.com/office/drawing/2014/main" id="{94DD5DD8-EDF9-4AF5-BF55-E206CF38696B}"/>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雲 45">
                <a:extLst>
                  <a:ext uri="{FF2B5EF4-FFF2-40B4-BE49-F238E27FC236}">
                    <a16:creationId xmlns:a16="http://schemas.microsoft.com/office/drawing/2014/main" id="{2D34929B-951A-4F75-AA59-84D460A49C14}"/>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57" name="グループ化 56">
            <a:extLst>
              <a:ext uri="{FF2B5EF4-FFF2-40B4-BE49-F238E27FC236}">
                <a16:creationId xmlns:a16="http://schemas.microsoft.com/office/drawing/2014/main" id="{D4A6E94F-44B6-4786-8DB0-7ECA78DC0990}"/>
              </a:ext>
            </a:extLst>
          </p:cNvPr>
          <p:cNvGrpSpPr/>
          <p:nvPr/>
        </p:nvGrpSpPr>
        <p:grpSpPr>
          <a:xfrm>
            <a:off x="1374271" y="3622901"/>
            <a:ext cx="2686487" cy="2746992"/>
            <a:chOff x="2537174" y="473889"/>
            <a:chExt cx="6507193" cy="6288721"/>
          </a:xfrm>
          <a:solidFill>
            <a:srgbClr val="FFC000"/>
          </a:solidFill>
        </p:grpSpPr>
        <p:grpSp>
          <p:nvGrpSpPr>
            <p:cNvPr id="58" name="グループ化 57">
              <a:extLst>
                <a:ext uri="{FF2B5EF4-FFF2-40B4-BE49-F238E27FC236}">
                  <a16:creationId xmlns:a16="http://schemas.microsoft.com/office/drawing/2014/main" id="{AC04AC3E-E022-4242-B3A2-C2D9A2843B1B}"/>
                </a:ext>
              </a:extLst>
            </p:cNvPr>
            <p:cNvGrpSpPr/>
            <p:nvPr/>
          </p:nvGrpSpPr>
          <p:grpSpPr>
            <a:xfrm>
              <a:off x="2537174" y="473889"/>
              <a:ext cx="3436329" cy="6209858"/>
              <a:chOff x="2537174" y="473889"/>
              <a:chExt cx="3436329" cy="6209858"/>
            </a:xfrm>
            <a:grpFill/>
          </p:grpSpPr>
          <p:sp>
            <p:nvSpPr>
              <p:cNvPr id="70" name="雲 69">
                <a:extLst>
                  <a:ext uri="{FF2B5EF4-FFF2-40B4-BE49-F238E27FC236}">
                    <a16:creationId xmlns:a16="http://schemas.microsoft.com/office/drawing/2014/main" id="{F8FC6EB5-AA18-45B9-9900-9A3259AF5D3D}"/>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1" name="雲 70">
                <a:extLst>
                  <a:ext uri="{FF2B5EF4-FFF2-40B4-BE49-F238E27FC236}">
                    <a16:creationId xmlns:a16="http://schemas.microsoft.com/office/drawing/2014/main" id="{1555E11E-02FB-44A7-B279-D27CBC8AF44A}"/>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2" name="雲 71">
                <a:extLst>
                  <a:ext uri="{FF2B5EF4-FFF2-40B4-BE49-F238E27FC236}">
                    <a16:creationId xmlns:a16="http://schemas.microsoft.com/office/drawing/2014/main" id="{DD8000F4-039C-442D-9EAD-6F61086F1F58}"/>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3" name="雲 72">
                <a:extLst>
                  <a:ext uri="{FF2B5EF4-FFF2-40B4-BE49-F238E27FC236}">
                    <a16:creationId xmlns:a16="http://schemas.microsoft.com/office/drawing/2014/main" id="{F3561C2D-90AB-4DD1-B7E8-1C28409AB314}"/>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4" name="雲 73">
                <a:extLst>
                  <a:ext uri="{FF2B5EF4-FFF2-40B4-BE49-F238E27FC236}">
                    <a16:creationId xmlns:a16="http://schemas.microsoft.com/office/drawing/2014/main" id="{E4ABB2D0-CFBC-4260-9884-061E37E5CD7F}"/>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5" name="雲 74">
                <a:extLst>
                  <a:ext uri="{FF2B5EF4-FFF2-40B4-BE49-F238E27FC236}">
                    <a16:creationId xmlns:a16="http://schemas.microsoft.com/office/drawing/2014/main" id="{1F03B74E-5AA3-44E8-BCC1-7085648EDEE5}"/>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6" name="雲 75">
                <a:extLst>
                  <a:ext uri="{FF2B5EF4-FFF2-40B4-BE49-F238E27FC236}">
                    <a16:creationId xmlns:a16="http://schemas.microsoft.com/office/drawing/2014/main" id="{C9E948A3-5BCF-4159-BE6D-F768C04D6447}"/>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7" name="雲 76">
                <a:extLst>
                  <a:ext uri="{FF2B5EF4-FFF2-40B4-BE49-F238E27FC236}">
                    <a16:creationId xmlns:a16="http://schemas.microsoft.com/office/drawing/2014/main" id="{B4A529D5-232B-48F4-A5BA-E71FEF67AEB3}"/>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8" name="雲 77">
                <a:extLst>
                  <a:ext uri="{FF2B5EF4-FFF2-40B4-BE49-F238E27FC236}">
                    <a16:creationId xmlns:a16="http://schemas.microsoft.com/office/drawing/2014/main" id="{7807CEF5-DC4D-4116-BB1B-A1E99F7E04C3}"/>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雲 78">
                <a:extLst>
                  <a:ext uri="{FF2B5EF4-FFF2-40B4-BE49-F238E27FC236}">
                    <a16:creationId xmlns:a16="http://schemas.microsoft.com/office/drawing/2014/main" id="{59C801B3-D6EC-4A51-81B1-1E4CF3C169B7}"/>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9" name="グループ化 58">
              <a:extLst>
                <a:ext uri="{FF2B5EF4-FFF2-40B4-BE49-F238E27FC236}">
                  <a16:creationId xmlns:a16="http://schemas.microsoft.com/office/drawing/2014/main" id="{F50975FC-0E2E-4C86-B154-C48D3980825E}"/>
                </a:ext>
              </a:extLst>
            </p:cNvPr>
            <p:cNvGrpSpPr/>
            <p:nvPr/>
          </p:nvGrpSpPr>
          <p:grpSpPr>
            <a:xfrm rot="10800000">
              <a:off x="5608038" y="552752"/>
              <a:ext cx="3436329" cy="6209858"/>
              <a:chOff x="2537174" y="473889"/>
              <a:chExt cx="3436329" cy="6209858"/>
            </a:xfrm>
            <a:grpFill/>
          </p:grpSpPr>
          <p:sp>
            <p:nvSpPr>
              <p:cNvPr id="60" name="雲 59">
                <a:extLst>
                  <a:ext uri="{FF2B5EF4-FFF2-40B4-BE49-F238E27FC236}">
                    <a16:creationId xmlns:a16="http://schemas.microsoft.com/office/drawing/2014/main" id="{B86B5FDE-A11D-435A-93C8-468F43131D6F}"/>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雲 60">
                <a:extLst>
                  <a:ext uri="{FF2B5EF4-FFF2-40B4-BE49-F238E27FC236}">
                    <a16:creationId xmlns:a16="http://schemas.microsoft.com/office/drawing/2014/main" id="{1F990C22-A5F8-4FF1-A798-0B7B8910772D}"/>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2" name="雲 61">
                <a:extLst>
                  <a:ext uri="{FF2B5EF4-FFF2-40B4-BE49-F238E27FC236}">
                    <a16:creationId xmlns:a16="http://schemas.microsoft.com/office/drawing/2014/main" id="{857F80B5-7695-4D3A-AC58-D775E8B92B5C}"/>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3" name="雲 62">
                <a:extLst>
                  <a:ext uri="{FF2B5EF4-FFF2-40B4-BE49-F238E27FC236}">
                    <a16:creationId xmlns:a16="http://schemas.microsoft.com/office/drawing/2014/main" id="{BDAD6D64-755D-40C8-A9F9-970271D53169}"/>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雲 63">
                <a:extLst>
                  <a:ext uri="{FF2B5EF4-FFF2-40B4-BE49-F238E27FC236}">
                    <a16:creationId xmlns:a16="http://schemas.microsoft.com/office/drawing/2014/main" id="{45D3123A-47E6-4705-A90D-31D965481597}"/>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雲 64">
                <a:extLst>
                  <a:ext uri="{FF2B5EF4-FFF2-40B4-BE49-F238E27FC236}">
                    <a16:creationId xmlns:a16="http://schemas.microsoft.com/office/drawing/2014/main" id="{0ECACB01-4C98-469B-83EA-5981AD0E9F01}"/>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雲 65">
                <a:extLst>
                  <a:ext uri="{FF2B5EF4-FFF2-40B4-BE49-F238E27FC236}">
                    <a16:creationId xmlns:a16="http://schemas.microsoft.com/office/drawing/2014/main" id="{D4BEE42B-AF35-4CC8-8365-28997426614E}"/>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雲 66">
                <a:extLst>
                  <a:ext uri="{FF2B5EF4-FFF2-40B4-BE49-F238E27FC236}">
                    <a16:creationId xmlns:a16="http://schemas.microsoft.com/office/drawing/2014/main" id="{E14E4713-B4DB-4E8B-AC41-E1852492485E}"/>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雲 67">
                <a:extLst>
                  <a:ext uri="{FF2B5EF4-FFF2-40B4-BE49-F238E27FC236}">
                    <a16:creationId xmlns:a16="http://schemas.microsoft.com/office/drawing/2014/main" id="{2E7F80B5-B667-4B77-9FCF-A1B5114C962E}"/>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9" name="雲 68">
                <a:extLst>
                  <a:ext uri="{FF2B5EF4-FFF2-40B4-BE49-F238E27FC236}">
                    <a16:creationId xmlns:a16="http://schemas.microsoft.com/office/drawing/2014/main" id="{16C964AD-FD1B-409A-94CA-99BE077441F9}"/>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80" name="グループ化 79">
            <a:extLst>
              <a:ext uri="{FF2B5EF4-FFF2-40B4-BE49-F238E27FC236}">
                <a16:creationId xmlns:a16="http://schemas.microsoft.com/office/drawing/2014/main" id="{26A2BB79-A7CE-4DB0-94F1-AB051D39EC55}"/>
              </a:ext>
            </a:extLst>
          </p:cNvPr>
          <p:cNvGrpSpPr/>
          <p:nvPr/>
        </p:nvGrpSpPr>
        <p:grpSpPr>
          <a:xfrm>
            <a:off x="1173691" y="3532775"/>
            <a:ext cx="3254365" cy="2983749"/>
            <a:chOff x="2537174" y="473889"/>
            <a:chExt cx="6507193" cy="6288721"/>
          </a:xfrm>
          <a:solidFill>
            <a:schemeClr val="accent4">
              <a:lumMod val="60000"/>
              <a:lumOff val="40000"/>
            </a:schemeClr>
          </a:solidFill>
        </p:grpSpPr>
        <p:grpSp>
          <p:nvGrpSpPr>
            <p:cNvPr id="81" name="グループ化 80">
              <a:extLst>
                <a:ext uri="{FF2B5EF4-FFF2-40B4-BE49-F238E27FC236}">
                  <a16:creationId xmlns:a16="http://schemas.microsoft.com/office/drawing/2014/main" id="{794F29B6-3B64-4ACB-80FA-E39DC6A07C69}"/>
                </a:ext>
              </a:extLst>
            </p:cNvPr>
            <p:cNvGrpSpPr/>
            <p:nvPr/>
          </p:nvGrpSpPr>
          <p:grpSpPr>
            <a:xfrm>
              <a:off x="2537174" y="473889"/>
              <a:ext cx="3436329" cy="6209858"/>
              <a:chOff x="2537174" y="473889"/>
              <a:chExt cx="3436329" cy="6209858"/>
            </a:xfrm>
            <a:grpFill/>
          </p:grpSpPr>
          <p:sp>
            <p:nvSpPr>
              <p:cNvPr id="93" name="雲 92">
                <a:extLst>
                  <a:ext uri="{FF2B5EF4-FFF2-40B4-BE49-F238E27FC236}">
                    <a16:creationId xmlns:a16="http://schemas.microsoft.com/office/drawing/2014/main" id="{FE320358-FAD4-49D5-87EE-57B15761D534}"/>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4" name="雲 93">
                <a:extLst>
                  <a:ext uri="{FF2B5EF4-FFF2-40B4-BE49-F238E27FC236}">
                    <a16:creationId xmlns:a16="http://schemas.microsoft.com/office/drawing/2014/main" id="{3EC4F17E-6659-4738-AB1C-CD91472BBE85}"/>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5" name="雲 94">
                <a:extLst>
                  <a:ext uri="{FF2B5EF4-FFF2-40B4-BE49-F238E27FC236}">
                    <a16:creationId xmlns:a16="http://schemas.microsoft.com/office/drawing/2014/main" id="{D5A7960D-A6B5-4818-9E4B-4144BE45C1AC}"/>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6" name="雲 95">
                <a:extLst>
                  <a:ext uri="{FF2B5EF4-FFF2-40B4-BE49-F238E27FC236}">
                    <a16:creationId xmlns:a16="http://schemas.microsoft.com/office/drawing/2014/main" id="{5D4D190A-3A8C-4388-AED2-8D7031427F58}"/>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7" name="雲 96">
                <a:extLst>
                  <a:ext uri="{FF2B5EF4-FFF2-40B4-BE49-F238E27FC236}">
                    <a16:creationId xmlns:a16="http://schemas.microsoft.com/office/drawing/2014/main" id="{EF0C429E-4F8B-4918-B52E-259227A66D6E}"/>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8" name="雲 97">
                <a:extLst>
                  <a:ext uri="{FF2B5EF4-FFF2-40B4-BE49-F238E27FC236}">
                    <a16:creationId xmlns:a16="http://schemas.microsoft.com/office/drawing/2014/main" id="{53C09337-5A29-448B-A590-B3AA39A1CD51}"/>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9" name="雲 98">
                <a:extLst>
                  <a:ext uri="{FF2B5EF4-FFF2-40B4-BE49-F238E27FC236}">
                    <a16:creationId xmlns:a16="http://schemas.microsoft.com/office/drawing/2014/main" id="{42176473-EEB6-4FEC-8BA6-B10BA4348FA8}"/>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0" name="雲 99">
                <a:extLst>
                  <a:ext uri="{FF2B5EF4-FFF2-40B4-BE49-F238E27FC236}">
                    <a16:creationId xmlns:a16="http://schemas.microsoft.com/office/drawing/2014/main" id="{F6EB4677-8196-4E02-AA35-EC090BD098ED}"/>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1" name="雲 100">
                <a:extLst>
                  <a:ext uri="{FF2B5EF4-FFF2-40B4-BE49-F238E27FC236}">
                    <a16:creationId xmlns:a16="http://schemas.microsoft.com/office/drawing/2014/main" id="{6A879932-D29F-4269-AC4B-E5C82874576E}"/>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2" name="雲 101">
                <a:extLst>
                  <a:ext uri="{FF2B5EF4-FFF2-40B4-BE49-F238E27FC236}">
                    <a16:creationId xmlns:a16="http://schemas.microsoft.com/office/drawing/2014/main" id="{8F4AAF5C-CCE0-4815-AC01-848B559E54F2}"/>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82" name="グループ化 81">
              <a:extLst>
                <a:ext uri="{FF2B5EF4-FFF2-40B4-BE49-F238E27FC236}">
                  <a16:creationId xmlns:a16="http://schemas.microsoft.com/office/drawing/2014/main" id="{9FD5562F-1826-4800-8B33-03F6221F3B55}"/>
                </a:ext>
              </a:extLst>
            </p:cNvPr>
            <p:cNvGrpSpPr/>
            <p:nvPr/>
          </p:nvGrpSpPr>
          <p:grpSpPr>
            <a:xfrm rot="10800000">
              <a:off x="5608038" y="552752"/>
              <a:ext cx="3436329" cy="6209858"/>
              <a:chOff x="2537174" y="473889"/>
              <a:chExt cx="3436329" cy="6209858"/>
            </a:xfrm>
            <a:grpFill/>
          </p:grpSpPr>
          <p:sp>
            <p:nvSpPr>
              <p:cNvPr id="83" name="雲 82">
                <a:extLst>
                  <a:ext uri="{FF2B5EF4-FFF2-40B4-BE49-F238E27FC236}">
                    <a16:creationId xmlns:a16="http://schemas.microsoft.com/office/drawing/2014/main" id="{722B4C79-C6D6-4522-8E7D-53080CB2DE20}"/>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4" name="雲 83">
                <a:extLst>
                  <a:ext uri="{FF2B5EF4-FFF2-40B4-BE49-F238E27FC236}">
                    <a16:creationId xmlns:a16="http://schemas.microsoft.com/office/drawing/2014/main" id="{D30AAD93-3E5B-4A8D-A603-B01C94BF1898}"/>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5" name="雲 84">
                <a:extLst>
                  <a:ext uri="{FF2B5EF4-FFF2-40B4-BE49-F238E27FC236}">
                    <a16:creationId xmlns:a16="http://schemas.microsoft.com/office/drawing/2014/main" id="{9DBB5A8C-2A85-474E-80B1-661B05939736}"/>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雲 85">
                <a:extLst>
                  <a:ext uri="{FF2B5EF4-FFF2-40B4-BE49-F238E27FC236}">
                    <a16:creationId xmlns:a16="http://schemas.microsoft.com/office/drawing/2014/main" id="{0B186549-504F-4EC7-AB0A-746DA761974C}"/>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雲 86">
                <a:extLst>
                  <a:ext uri="{FF2B5EF4-FFF2-40B4-BE49-F238E27FC236}">
                    <a16:creationId xmlns:a16="http://schemas.microsoft.com/office/drawing/2014/main" id="{6057325E-696B-425A-B2BC-76E0ED29871F}"/>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8" name="雲 87">
                <a:extLst>
                  <a:ext uri="{FF2B5EF4-FFF2-40B4-BE49-F238E27FC236}">
                    <a16:creationId xmlns:a16="http://schemas.microsoft.com/office/drawing/2014/main" id="{AFF759B8-5764-4D87-AEC9-55B5D286EF42}"/>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9" name="雲 88">
                <a:extLst>
                  <a:ext uri="{FF2B5EF4-FFF2-40B4-BE49-F238E27FC236}">
                    <a16:creationId xmlns:a16="http://schemas.microsoft.com/office/drawing/2014/main" id="{46E63123-B16A-4AE6-8457-E1972FA65127}"/>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雲 89">
                <a:extLst>
                  <a:ext uri="{FF2B5EF4-FFF2-40B4-BE49-F238E27FC236}">
                    <a16:creationId xmlns:a16="http://schemas.microsoft.com/office/drawing/2014/main" id="{3F9788B4-5342-484A-8A34-C8E01FAF5F2D}"/>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1" name="雲 90">
                <a:extLst>
                  <a:ext uri="{FF2B5EF4-FFF2-40B4-BE49-F238E27FC236}">
                    <a16:creationId xmlns:a16="http://schemas.microsoft.com/office/drawing/2014/main" id="{C36AE695-FE2F-43AF-A8C8-5B381CDF629D}"/>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2" name="雲 91">
                <a:extLst>
                  <a:ext uri="{FF2B5EF4-FFF2-40B4-BE49-F238E27FC236}">
                    <a16:creationId xmlns:a16="http://schemas.microsoft.com/office/drawing/2014/main" id="{A2200388-4044-424C-8BF9-264B3F01F23E}"/>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03" name="グループ化 102">
            <a:extLst>
              <a:ext uri="{FF2B5EF4-FFF2-40B4-BE49-F238E27FC236}">
                <a16:creationId xmlns:a16="http://schemas.microsoft.com/office/drawing/2014/main" id="{3DBBD820-88B0-46A2-9FD3-89D2D8673692}"/>
              </a:ext>
            </a:extLst>
          </p:cNvPr>
          <p:cNvGrpSpPr/>
          <p:nvPr/>
        </p:nvGrpSpPr>
        <p:grpSpPr>
          <a:xfrm>
            <a:off x="1438708" y="3672138"/>
            <a:ext cx="2646559" cy="2746992"/>
            <a:chOff x="2537174" y="473889"/>
            <a:chExt cx="6507193" cy="6288721"/>
          </a:xfrm>
          <a:solidFill>
            <a:schemeClr val="accent4">
              <a:lumMod val="60000"/>
              <a:lumOff val="40000"/>
            </a:schemeClr>
          </a:solidFill>
        </p:grpSpPr>
        <p:grpSp>
          <p:nvGrpSpPr>
            <p:cNvPr id="104" name="グループ化 103">
              <a:extLst>
                <a:ext uri="{FF2B5EF4-FFF2-40B4-BE49-F238E27FC236}">
                  <a16:creationId xmlns:a16="http://schemas.microsoft.com/office/drawing/2014/main" id="{2703650C-86FD-4014-A205-4F4D2764CB29}"/>
                </a:ext>
              </a:extLst>
            </p:cNvPr>
            <p:cNvGrpSpPr/>
            <p:nvPr/>
          </p:nvGrpSpPr>
          <p:grpSpPr>
            <a:xfrm>
              <a:off x="2537174" y="473889"/>
              <a:ext cx="3436329" cy="6209858"/>
              <a:chOff x="2537174" y="473889"/>
              <a:chExt cx="3436329" cy="6209858"/>
            </a:xfrm>
            <a:grpFill/>
          </p:grpSpPr>
          <p:sp>
            <p:nvSpPr>
              <p:cNvPr id="116" name="雲 115">
                <a:extLst>
                  <a:ext uri="{FF2B5EF4-FFF2-40B4-BE49-F238E27FC236}">
                    <a16:creationId xmlns:a16="http://schemas.microsoft.com/office/drawing/2014/main" id="{1F8A18CE-AFF0-4E66-BDBF-70BBFE9E66F4}"/>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雲 116">
                <a:extLst>
                  <a:ext uri="{FF2B5EF4-FFF2-40B4-BE49-F238E27FC236}">
                    <a16:creationId xmlns:a16="http://schemas.microsoft.com/office/drawing/2014/main" id="{1FBD3239-98B4-4C10-98F3-AA67A5B35B1C}"/>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8" name="雲 117">
                <a:extLst>
                  <a:ext uri="{FF2B5EF4-FFF2-40B4-BE49-F238E27FC236}">
                    <a16:creationId xmlns:a16="http://schemas.microsoft.com/office/drawing/2014/main" id="{FB1A4CD6-6876-4CAB-A544-B70F3E1060AF}"/>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9" name="雲 118">
                <a:extLst>
                  <a:ext uri="{FF2B5EF4-FFF2-40B4-BE49-F238E27FC236}">
                    <a16:creationId xmlns:a16="http://schemas.microsoft.com/office/drawing/2014/main" id="{3E70CC85-7FD4-4E13-A32F-9E25D8B9B91A}"/>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0" name="雲 119">
                <a:extLst>
                  <a:ext uri="{FF2B5EF4-FFF2-40B4-BE49-F238E27FC236}">
                    <a16:creationId xmlns:a16="http://schemas.microsoft.com/office/drawing/2014/main" id="{1FAEA62C-7860-45C6-A14B-38F1377034DA}"/>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1" name="雲 120">
                <a:extLst>
                  <a:ext uri="{FF2B5EF4-FFF2-40B4-BE49-F238E27FC236}">
                    <a16:creationId xmlns:a16="http://schemas.microsoft.com/office/drawing/2014/main" id="{177501C8-FC46-4B17-8A01-884999BF853D}"/>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2" name="雲 121">
                <a:extLst>
                  <a:ext uri="{FF2B5EF4-FFF2-40B4-BE49-F238E27FC236}">
                    <a16:creationId xmlns:a16="http://schemas.microsoft.com/office/drawing/2014/main" id="{017A605D-F901-45B1-8E93-F15B0C44B621}"/>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3" name="雲 122">
                <a:extLst>
                  <a:ext uri="{FF2B5EF4-FFF2-40B4-BE49-F238E27FC236}">
                    <a16:creationId xmlns:a16="http://schemas.microsoft.com/office/drawing/2014/main" id="{D1C5F2D0-7990-4C6E-9705-CD883E00ACB4}"/>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4" name="雲 123">
                <a:extLst>
                  <a:ext uri="{FF2B5EF4-FFF2-40B4-BE49-F238E27FC236}">
                    <a16:creationId xmlns:a16="http://schemas.microsoft.com/office/drawing/2014/main" id="{F0C21208-494B-451D-B4E8-A81B68BB8081}"/>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5" name="雲 124">
                <a:extLst>
                  <a:ext uri="{FF2B5EF4-FFF2-40B4-BE49-F238E27FC236}">
                    <a16:creationId xmlns:a16="http://schemas.microsoft.com/office/drawing/2014/main" id="{C3ED350A-7898-43AC-B155-C1DCA62D5F7B}"/>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05" name="グループ化 104">
              <a:extLst>
                <a:ext uri="{FF2B5EF4-FFF2-40B4-BE49-F238E27FC236}">
                  <a16:creationId xmlns:a16="http://schemas.microsoft.com/office/drawing/2014/main" id="{B4F70643-B32B-4648-B557-943E67676DA8}"/>
                </a:ext>
              </a:extLst>
            </p:cNvPr>
            <p:cNvGrpSpPr/>
            <p:nvPr/>
          </p:nvGrpSpPr>
          <p:grpSpPr>
            <a:xfrm rot="10800000">
              <a:off x="5608038" y="552752"/>
              <a:ext cx="3436329" cy="6209858"/>
              <a:chOff x="2537174" y="473889"/>
              <a:chExt cx="3436329" cy="6209858"/>
            </a:xfrm>
            <a:grpFill/>
          </p:grpSpPr>
          <p:sp>
            <p:nvSpPr>
              <p:cNvPr id="106" name="雲 105">
                <a:extLst>
                  <a:ext uri="{FF2B5EF4-FFF2-40B4-BE49-F238E27FC236}">
                    <a16:creationId xmlns:a16="http://schemas.microsoft.com/office/drawing/2014/main" id="{9C71FCB4-1F45-46AC-B0DB-35D1FB50740C}"/>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7" name="雲 106">
                <a:extLst>
                  <a:ext uri="{FF2B5EF4-FFF2-40B4-BE49-F238E27FC236}">
                    <a16:creationId xmlns:a16="http://schemas.microsoft.com/office/drawing/2014/main" id="{A889BC8A-C928-450F-A64A-B951EEDA1FC7}"/>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8" name="雲 107">
                <a:extLst>
                  <a:ext uri="{FF2B5EF4-FFF2-40B4-BE49-F238E27FC236}">
                    <a16:creationId xmlns:a16="http://schemas.microsoft.com/office/drawing/2014/main" id="{95FE5CC3-4A53-43DB-9100-9E483C7CEC51}"/>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9" name="雲 108">
                <a:extLst>
                  <a:ext uri="{FF2B5EF4-FFF2-40B4-BE49-F238E27FC236}">
                    <a16:creationId xmlns:a16="http://schemas.microsoft.com/office/drawing/2014/main" id="{7488DCDA-68C3-4831-844E-BEF5B4ADE1E4}"/>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0" name="雲 109">
                <a:extLst>
                  <a:ext uri="{FF2B5EF4-FFF2-40B4-BE49-F238E27FC236}">
                    <a16:creationId xmlns:a16="http://schemas.microsoft.com/office/drawing/2014/main" id="{6C5A7255-C91B-4569-B476-0E7FDF0BCFED}"/>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1" name="雲 110">
                <a:extLst>
                  <a:ext uri="{FF2B5EF4-FFF2-40B4-BE49-F238E27FC236}">
                    <a16:creationId xmlns:a16="http://schemas.microsoft.com/office/drawing/2014/main" id="{18DE1A51-80DB-4AC3-80E4-6A090218D6C8}"/>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2" name="雲 111">
                <a:extLst>
                  <a:ext uri="{FF2B5EF4-FFF2-40B4-BE49-F238E27FC236}">
                    <a16:creationId xmlns:a16="http://schemas.microsoft.com/office/drawing/2014/main" id="{D645DF75-09CC-4AFF-9A73-B4941F56B0A6}"/>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3" name="雲 112">
                <a:extLst>
                  <a:ext uri="{FF2B5EF4-FFF2-40B4-BE49-F238E27FC236}">
                    <a16:creationId xmlns:a16="http://schemas.microsoft.com/office/drawing/2014/main" id="{CE723F7C-0069-43E8-8AAB-56C10D3F118A}"/>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4" name="雲 113">
                <a:extLst>
                  <a:ext uri="{FF2B5EF4-FFF2-40B4-BE49-F238E27FC236}">
                    <a16:creationId xmlns:a16="http://schemas.microsoft.com/office/drawing/2014/main" id="{3CEBE36E-7124-4F09-A9FF-1EF97E551097}"/>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5" name="雲 114">
                <a:extLst>
                  <a:ext uri="{FF2B5EF4-FFF2-40B4-BE49-F238E27FC236}">
                    <a16:creationId xmlns:a16="http://schemas.microsoft.com/office/drawing/2014/main" id="{460EF7C9-788E-41D3-B838-3A3CB8387FCA}"/>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26" name="グループ化 125">
            <a:extLst>
              <a:ext uri="{FF2B5EF4-FFF2-40B4-BE49-F238E27FC236}">
                <a16:creationId xmlns:a16="http://schemas.microsoft.com/office/drawing/2014/main" id="{743048AA-3B4D-458C-9C73-F158CA1AB76F}"/>
              </a:ext>
            </a:extLst>
          </p:cNvPr>
          <p:cNvGrpSpPr/>
          <p:nvPr/>
        </p:nvGrpSpPr>
        <p:grpSpPr>
          <a:xfrm>
            <a:off x="1513471" y="3797733"/>
            <a:ext cx="2436400" cy="2352393"/>
            <a:chOff x="2537174" y="473889"/>
            <a:chExt cx="6507193" cy="6288721"/>
          </a:xfrm>
          <a:solidFill>
            <a:srgbClr val="FFC000"/>
          </a:solidFill>
        </p:grpSpPr>
        <p:grpSp>
          <p:nvGrpSpPr>
            <p:cNvPr id="127" name="グループ化 126">
              <a:extLst>
                <a:ext uri="{FF2B5EF4-FFF2-40B4-BE49-F238E27FC236}">
                  <a16:creationId xmlns:a16="http://schemas.microsoft.com/office/drawing/2014/main" id="{9D126899-4FA2-4975-A17E-3C066577059D}"/>
                </a:ext>
              </a:extLst>
            </p:cNvPr>
            <p:cNvGrpSpPr/>
            <p:nvPr/>
          </p:nvGrpSpPr>
          <p:grpSpPr>
            <a:xfrm>
              <a:off x="2537174" y="473889"/>
              <a:ext cx="3436329" cy="6209858"/>
              <a:chOff x="2537174" y="473889"/>
              <a:chExt cx="3436329" cy="6209858"/>
            </a:xfrm>
            <a:grpFill/>
          </p:grpSpPr>
          <p:sp>
            <p:nvSpPr>
              <p:cNvPr id="139" name="雲 138">
                <a:extLst>
                  <a:ext uri="{FF2B5EF4-FFF2-40B4-BE49-F238E27FC236}">
                    <a16:creationId xmlns:a16="http://schemas.microsoft.com/office/drawing/2014/main" id="{818E338C-572F-49BA-B2D5-B3EDED79BCCD}"/>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0" name="雲 139">
                <a:extLst>
                  <a:ext uri="{FF2B5EF4-FFF2-40B4-BE49-F238E27FC236}">
                    <a16:creationId xmlns:a16="http://schemas.microsoft.com/office/drawing/2014/main" id="{E04C3CA2-1853-4CB9-A569-AB9B1665546E}"/>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1" name="雲 140">
                <a:extLst>
                  <a:ext uri="{FF2B5EF4-FFF2-40B4-BE49-F238E27FC236}">
                    <a16:creationId xmlns:a16="http://schemas.microsoft.com/office/drawing/2014/main" id="{BA9C6902-DB3E-4E18-AB25-0B05AAA6DB33}"/>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2" name="雲 141">
                <a:extLst>
                  <a:ext uri="{FF2B5EF4-FFF2-40B4-BE49-F238E27FC236}">
                    <a16:creationId xmlns:a16="http://schemas.microsoft.com/office/drawing/2014/main" id="{586D8AD5-297F-4941-B93F-FB0416D24BED}"/>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3" name="雲 142">
                <a:extLst>
                  <a:ext uri="{FF2B5EF4-FFF2-40B4-BE49-F238E27FC236}">
                    <a16:creationId xmlns:a16="http://schemas.microsoft.com/office/drawing/2014/main" id="{267E2D92-C531-4DC1-B8C9-C71F3D5C6663}"/>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4" name="雲 143">
                <a:extLst>
                  <a:ext uri="{FF2B5EF4-FFF2-40B4-BE49-F238E27FC236}">
                    <a16:creationId xmlns:a16="http://schemas.microsoft.com/office/drawing/2014/main" id="{FF5DB543-73ED-4DEA-9A1A-062BA201E655}"/>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5" name="雲 144">
                <a:extLst>
                  <a:ext uri="{FF2B5EF4-FFF2-40B4-BE49-F238E27FC236}">
                    <a16:creationId xmlns:a16="http://schemas.microsoft.com/office/drawing/2014/main" id="{31F754D5-B53E-4582-B046-2146AD1EB0CB}"/>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6" name="雲 145">
                <a:extLst>
                  <a:ext uri="{FF2B5EF4-FFF2-40B4-BE49-F238E27FC236}">
                    <a16:creationId xmlns:a16="http://schemas.microsoft.com/office/drawing/2014/main" id="{CB5D7C91-DFEA-4F91-B8E9-7824DABC71F0}"/>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7" name="雲 146">
                <a:extLst>
                  <a:ext uri="{FF2B5EF4-FFF2-40B4-BE49-F238E27FC236}">
                    <a16:creationId xmlns:a16="http://schemas.microsoft.com/office/drawing/2014/main" id="{E46D1B91-65C0-4F9B-B706-D007C14B1D21}"/>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8" name="雲 147">
                <a:extLst>
                  <a:ext uri="{FF2B5EF4-FFF2-40B4-BE49-F238E27FC236}">
                    <a16:creationId xmlns:a16="http://schemas.microsoft.com/office/drawing/2014/main" id="{98D62001-6E9F-41DA-AD79-C3B2852235A5}"/>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28" name="グループ化 127">
              <a:extLst>
                <a:ext uri="{FF2B5EF4-FFF2-40B4-BE49-F238E27FC236}">
                  <a16:creationId xmlns:a16="http://schemas.microsoft.com/office/drawing/2014/main" id="{A2E8D76E-B63F-41C7-B4A7-F2B02A0609B8}"/>
                </a:ext>
              </a:extLst>
            </p:cNvPr>
            <p:cNvGrpSpPr/>
            <p:nvPr/>
          </p:nvGrpSpPr>
          <p:grpSpPr>
            <a:xfrm rot="10800000">
              <a:off x="5608038" y="552752"/>
              <a:ext cx="3436329" cy="6209858"/>
              <a:chOff x="2537174" y="473889"/>
              <a:chExt cx="3436329" cy="6209858"/>
            </a:xfrm>
            <a:grpFill/>
          </p:grpSpPr>
          <p:sp>
            <p:nvSpPr>
              <p:cNvPr id="129" name="雲 128">
                <a:extLst>
                  <a:ext uri="{FF2B5EF4-FFF2-40B4-BE49-F238E27FC236}">
                    <a16:creationId xmlns:a16="http://schemas.microsoft.com/office/drawing/2014/main" id="{797326DD-9EDF-4260-B09A-EE220318F6AF}"/>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0" name="雲 129">
                <a:extLst>
                  <a:ext uri="{FF2B5EF4-FFF2-40B4-BE49-F238E27FC236}">
                    <a16:creationId xmlns:a16="http://schemas.microsoft.com/office/drawing/2014/main" id="{B1521A57-1B80-43C2-9919-2CABC005B29A}"/>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1" name="雲 130">
                <a:extLst>
                  <a:ext uri="{FF2B5EF4-FFF2-40B4-BE49-F238E27FC236}">
                    <a16:creationId xmlns:a16="http://schemas.microsoft.com/office/drawing/2014/main" id="{89E8986D-D46F-450B-8740-B2C8ECEC3D52}"/>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2" name="雲 131">
                <a:extLst>
                  <a:ext uri="{FF2B5EF4-FFF2-40B4-BE49-F238E27FC236}">
                    <a16:creationId xmlns:a16="http://schemas.microsoft.com/office/drawing/2014/main" id="{9EFC2297-5910-44FA-8989-AF9D78A36881}"/>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3" name="雲 132">
                <a:extLst>
                  <a:ext uri="{FF2B5EF4-FFF2-40B4-BE49-F238E27FC236}">
                    <a16:creationId xmlns:a16="http://schemas.microsoft.com/office/drawing/2014/main" id="{09401A8A-13AA-4C46-9CDF-06E6FE92978E}"/>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4" name="雲 133">
                <a:extLst>
                  <a:ext uri="{FF2B5EF4-FFF2-40B4-BE49-F238E27FC236}">
                    <a16:creationId xmlns:a16="http://schemas.microsoft.com/office/drawing/2014/main" id="{6F017FEA-8DDC-4B18-9949-9FA4F8981F34}"/>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5" name="雲 134">
                <a:extLst>
                  <a:ext uri="{FF2B5EF4-FFF2-40B4-BE49-F238E27FC236}">
                    <a16:creationId xmlns:a16="http://schemas.microsoft.com/office/drawing/2014/main" id="{5BC4CEF9-3625-47CB-9D3D-59ABC65FFAB4}"/>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6" name="雲 135">
                <a:extLst>
                  <a:ext uri="{FF2B5EF4-FFF2-40B4-BE49-F238E27FC236}">
                    <a16:creationId xmlns:a16="http://schemas.microsoft.com/office/drawing/2014/main" id="{AA70351F-D0D1-413C-8180-E6F27CE371BA}"/>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7" name="雲 136">
                <a:extLst>
                  <a:ext uri="{FF2B5EF4-FFF2-40B4-BE49-F238E27FC236}">
                    <a16:creationId xmlns:a16="http://schemas.microsoft.com/office/drawing/2014/main" id="{B6B42AFC-EB24-4D9C-A2D6-C2035104D4C4}"/>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8" name="雲 137">
                <a:extLst>
                  <a:ext uri="{FF2B5EF4-FFF2-40B4-BE49-F238E27FC236}">
                    <a16:creationId xmlns:a16="http://schemas.microsoft.com/office/drawing/2014/main" id="{A15BA3D9-3CC2-490D-9430-6FF69D899C6D}"/>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149" name="テキスト ボックス 148">
            <a:extLst>
              <a:ext uri="{FF2B5EF4-FFF2-40B4-BE49-F238E27FC236}">
                <a16:creationId xmlns:a16="http://schemas.microsoft.com/office/drawing/2014/main" id="{B5EA5DAB-19D4-4E42-A079-2CD76E6A18A0}"/>
              </a:ext>
            </a:extLst>
          </p:cNvPr>
          <p:cNvSpPr txBox="1"/>
          <p:nvPr/>
        </p:nvSpPr>
        <p:spPr>
          <a:xfrm rot="19979147">
            <a:off x="3084979" y="3424493"/>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0" name="テキスト ボックス 149">
            <a:extLst>
              <a:ext uri="{FF2B5EF4-FFF2-40B4-BE49-F238E27FC236}">
                <a16:creationId xmlns:a16="http://schemas.microsoft.com/office/drawing/2014/main" id="{0111C9F0-AED4-4CA1-9674-C80A6AE0C1FE}"/>
              </a:ext>
            </a:extLst>
          </p:cNvPr>
          <p:cNvSpPr txBox="1"/>
          <p:nvPr/>
        </p:nvSpPr>
        <p:spPr>
          <a:xfrm rot="20602400">
            <a:off x="2000163" y="3452376"/>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1" name="テキスト ボックス 150">
            <a:extLst>
              <a:ext uri="{FF2B5EF4-FFF2-40B4-BE49-F238E27FC236}">
                <a16:creationId xmlns:a16="http://schemas.microsoft.com/office/drawing/2014/main" id="{E7F8FB2B-FF28-4F98-9F43-62F9E337BD1F}"/>
              </a:ext>
            </a:extLst>
          </p:cNvPr>
          <p:cNvSpPr txBox="1"/>
          <p:nvPr/>
        </p:nvSpPr>
        <p:spPr>
          <a:xfrm rot="769300">
            <a:off x="3850951" y="4654301"/>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2" name="テキスト ボックス 151">
            <a:extLst>
              <a:ext uri="{FF2B5EF4-FFF2-40B4-BE49-F238E27FC236}">
                <a16:creationId xmlns:a16="http://schemas.microsoft.com/office/drawing/2014/main" id="{EB9AC504-3643-4BD0-A949-57E4ECB2AB0E}"/>
              </a:ext>
            </a:extLst>
          </p:cNvPr>
          <p:cNvSpPr txBox="1"/>
          <p:nvPr/>
        </p:nvSpPr>
        <p:spPr>
          <a:xfrm rot="19979147">
            <a:off x="3616247" y="4004806"/>
            <a:ext cx="783510" cy="442878"/>
          </a:xfrm>
          <a:prstGeom prst="rect">
            <a:avLst/>
          </a:prstGeom>
          <a:noFill/>
        </p:spPr>
        <p:txBody>
          <a:bodyPr wrap="square" rtlCol="0">
            <a:spAutoFit/>
          </a:bodyPr>
          <a:lstStyle/>
          <a:p>
            <a:pPr algn="ctr">
              <a:lnSpc>
                <a:spcPct val="150000"/>
              </a:lnSpc>
            </a:pPr>
            <a:r>
              <a:rPr lang="en-US" altLang="ja-JP" b="1" dirty="0">
                <a:latin typeface="HG丸ｺﾞｼｯｸM-PRO" panose="020F0600000000000000" pitchFamily="50" charset="-128"/>
                <a:ea typeface="HG丸ｺﾞｼｯｸM-PRO" panose="020F0600000000000000" pitchFamily="50" charset="-128"/>
              </a:rPr>
              <a:t>CO</a:t>
            </a:r>
            <a:r>
              <a:rPr lang="en-US" altLang="ja-JP" sz="1050" b="1" dirty="0">
                <a:latin typeface="HG丸ｺﾞｼｯｸM-PRO" panose="020F0600000000000000" pitchFamily="50" charset="-128"/>
                <a:ea typeface="HG丸ｺﾞｼｯｸM-PRO" panose="020F0600000000000000" pitchFamily="50" charset="-128"/>
              </a:rPr>
              <a:t>2</a:t>
            </a:r>
            <a:endParaRPr kumimoji="1" lang="ja-JP" altLang="en-US" sz="1050" b="1" dirty="0">
              <a:latin typeface="HG丸ｺﾞｼｯｸM-PRO" panose="020F0600000000000000" pitchFamily="50" charset="-128"/>
              <a:ea typeface="HG丸ｺﾞｼｯｸM-PRO" panose="020F0600000000000000" pitchFamily="50" charset="-128"/>
            </a:endParaRPr>
          </a:p>
        </p:txBody>
      </p:sp>
      <p:sp>
        <p:nvSpPr>
          <p:cNvPr id="153" name="テキスト ボックス 152">
            <a:extLst>
              <a:ext uri="{FF2B5EF4-FFF2-40B4-BE49-F238E27FC236}">
                <a16:creationId xmlns:a16="http://schemas.microsoft.com/office/drawing/2014/main" id="{9962D3DC-4785-4BB8-B2C2-A6C49705CD22}"/>
              </a:ext>
            </a:extLst>
          </p:cNvPr>
          <p:cNvSpPr txBox="1"/>
          <p:nvPr/>
        </p:nvSpPr>
        <p:spPr>
          <a:xfrm rot="672617">
            <a:off x="2301915" y="6129229"/>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4" name="テキスト ボックス 153">
            <a:extLst>
              <a:ext uri="{FF2B5EF4-FFF2-40B4-BE49-F238E27FC236}">
                <a16:creationId xmlns:a16="http://schemas.microsoft.com/office/drawing/2014/main" id="{8EB189E4-7905-4A02-A71D-30FE0671B04C}"/>
              </a:ext>
            </a:extLst>
          </p:cNvPr>
          <p:cNvSpPr txBox="1"/>
          <p:nvPr/>
        </p:nvSpPr>
        <p:spPr>
          <a:xfrm rot="21433629">
            <a:off x="869538" y="4089266"/>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5" name="テキスト ボックス 154">
            <a:extLst>
              <a:ext uri="{FF2B5EF4-FFF2-40B4-BE49-F238E27FC236}">
                <a16:creationId xmlns:a16="http://schemas.microsoft.com/office/drawing/2014/main" id="{9FD1B46B-DDF7-48A8-BF64-E55EE17EBC80}"/>
              </a:ext>
            </a:extLst>
          </p:cNvPr>
          <p:cNvSpPr txBox="1"/>
          <p:nvPr/>
        </p:nvSpPr>
        <p:spPr>
          <a:xfrm rot="776312">
            <a:off x="1251613" y="3689035"/>
            <a:ext cx="783508"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6" name="テキスト ボックス 155">
            <a:extLst>
              <a:ext uri="{FF2B5EF4-FFF2-40B4-BE49-F238E27FC236}">
                <a16:creationId xmlns:a16="http://schemas.microsoft.com/office/drawing/2014/main" id="{0AD6F06B-3D70-4213-82F0-8842045A97C3}"/>
              </a:ext>
            </a:extLst>
          </p:cNvPr>
          <p:cNvSpPr txBox="1"/>
          <p:nvPr/>
        </p:nvSpPr>
        <p:spPr>
          <a:xfrm rot="269171">
            <a:off x="3466164" y="5816622"/>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7" name="テキスト ボックス 156">
            <a:extLst>
              <a:ext uri="{FF2B5EF4-FFF2-40B4-BE49-F238E27FC236}">
                <a16:creationId xmlns:a16="http://schemas.microsoft.com/office/drawing/2014/main" id="{4419E2A9-7AA7-4B05-BF0C-A4F9FCC80D8B}"/>
              </a:ext>
            </a:extLst>
          </p:cNvPr>
          <p:cNvSpPr txBox="1"/>
          <p:nvPr/>
        </p:nvSpPr>
        <p:spPr>
          <a:xfrm>
            <a:off x="863461" y="4869107"/>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8" name="テキスト ボックス 157">
            <a:extLst>
              <a:ext uri="{FF2B5EF4-FFF2-40B4-BE49-F238E27FC236}">
                <a16:creationId xmlns:a16="http://schemas.microsoft.com/office/drawing/2014/main" id="{C33FC89A-E615-4584-ACFC-A502B48413AA}"/>
              </a:ext>
            </a:extLst>
          </p:cNvPr>
          <p:cNvSpPr txBox="1"/>
          <p:nvPr/>
        </p:nvSpPr>
        <p:spPr>
          <a:xfrm rot="409999">
            <a:off x="3882135" y="5183195"/>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9" name="テキスト ボックス 158">
            <a:extLst>
              <a:ext uri="{FF2B5EF4-FFF2-40B4-BE49-F238E27FC236}">
                <a16:creationId xmlns:a16="http://schemas.microsoft.com/office/drawing/2014/main" id="{2E978041-D522-4D1D-A4CA-C94653987C7D}"/>
              </a:ext>
            </a:extLst>
          </p:cNvPr>
          <p:cNvSpPr txBox="1"/>
          <p:nvPr/>
        </p:nvSpPr>
        <p:spPr>
          <a:xfrm rot="20797574">
            <a:off x="1293208" y="5679897"/>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pic>
        <p:nvPicPr>
          <p:cNvPr id="160" name="図 159">
            <a:extLst>
              <a:ext uri="{FF2B5EF4-FFF2-40B4-BE49-F238E27FC236}">
                <a16:creationId xmlns:a16="http://schemas.microsoft.com/office/drawing/2014/main" id="{41D84909-5B9D-4CCF-B9D7-7E4A4F3E64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414825" y="3924594"/>
            <a:ext cx="2770048" cy="2948774"/>
          </a:xfrm>
          <a:prstGeom prst="rect">
            <a:avLst/>
          </a:prstGeom>
        </p:spPr>
      </p:pic>
      <p:pic>
        <p:nvPicPr>
          <p:cNvPr id="162" name="図 161" descr="アイコン&#10;&#10;自動的に生成された説明">
            <a:extLst>
              <a:ext uri="{FF2B5EF4-FFF2-40B4-BE49-F238E27FC236}">
                <a16:creationId xmlns:a16="http://schemas.microsoft.com/office/drawing/2014/main" id="{31C2ECE4-60A5-4B8A-8E8C-EC30DD0A82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3625" y="4551957"/>
            <a:ext cx="2320535" cy="2391572"/>
          </a:xfrm>
          <a:prstGeom prst="rect">
            <a:avLst/>
          </a:prstGeom>
        </p:spPr>
      </p:pic>
    </p:spTree>
    <p:extLst>
      <p:ext uri="{BB962C8B-B14F-4D97-AF65-F5344CB8AC3E}">
        <p14:creationId xmlns:p14="http://schemas.microsoft.com/office/powerpoint/2010/main" val="126285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000" fill="hold"/>
                                        <p:tgtEl>
                                          <p:spTgt spid="162"/>
                                        </p:tgtEl>
                                        <p:attrNameLst>
                                          <p:attrName>ppt_x</p:attrName>
                                        </p:attrNameLst>
                                      </p:cBhvr>
                                      <p:tavLst>
                                        <p:tav tm="0">
                                          <p:val>
                                            <p:strVal val="#ppt_x"/>
                                          </p:val>
                                        </p:tav>
                                        <p:tav tm="100000">
                                          <p:val>
                                            <p:strVal val="#ppt_x"/>
                                          </p:val>
                                        </p:tav>
                                      </p:tavLst>
                                    </p:anim>
                                    <p:anim calcmode="lin" valueType="num">
                                      <p:cBhvr additive="base">
                                        <p:cTn id="8" dur="10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68" y="1691895"/>
            <a:ext cx="3795565" cy="3795565"/>
          </a:xfrm>
          <a:prstGeom prst="rect">
            <a:avLst/>
          </a:prstGeom>
        </p:spPr>
      </p:pic>
      <p:grpSp>
        <p:nvGrpSpPr>
          <p:cNvPr id="3" name="グループ化 2"/>
          <p:cNvGrpSpPr/>
          <p:nvPr/>
        </p:nvGrpSpPr>
        <p:grpSpPr>
          <a:xfrm>
            <a:off x="1899755" y="994588"/>
            <a:ext cx="5185712" cy="5383152"/>
            <a:chOff x="2537174" y="473889"/>
            <a:chExt cx="6507193" cy="6288721"/>
          </a:xfrm>
        </p:grpSpPr>
        <p:grpSp>
          <p:nvGrpSpPr>
            <p:cNvPr id="4" name="グループ化 3"/>
            <p:cNvGrpSpPr/>
            <p:nvPr/>
          </p:nvGrpSpPr>
          <p:grpSpPr>
            <a:xfrm>
              <a:off x="2537174" y="473889"/>
              <a:ext cx="3436329" cy="6209858"/>
              <a:chOff x="2537174" y="473889"/>
              <a:chExt cx="3436329" cy="6209858"/>
            </a:xfrm>
          </p:grpSpPr>
          <p:sp>
            <p:nvSpPr>
              <p:cNvPr id="16" name="雲 15"/>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雲 16"/>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雲 17"/>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雲 18"/>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雲 19"/>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雲 20"/>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雲 21"/>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雲 22"/>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雲 23"/>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雲 24"/>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 name="グループ化 4"/>
            <p:cNvGrpSpPr/>
            <p:nvPr/>
          </p:nvGrpSpPr>
          <p:grpSpPr>
            <a:xfrm rot="10800000">
              <a:off x="5608038" y="552752"/>
              <a:ext cx="3436329" cy="6209858"/>
              <a:chOff x="2537174" y="473889"/>
              <a:chExt cx="3436329" cy="6209858"/>
            </a:xfrm>
          </p:grpSpPr>
          <p:sp>
            <p:nvSpPr>
              <p:cNvPr id="6" name="雲 5"/>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雲 6"/>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雲 7"/>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雲 8"/>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雲 9"/>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雲 10"/>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雲 11"/>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雲 12"/>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雲 13"/>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雲 14"/>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26" name="グループ化 25"/>
          <p:cNvGrpSpPr/>
          <p:nvPr/>
        </p:nvGrpSpPr>
        <p:grpSpPr>
          <a:xfrm>
            <a:off x="1228558" y="445475"/>
            <a:ext cx="6621480" cy="6063898"/>
            <a:chOff x="2537174" y="473889"/>
            <a:chExt cx="6507193" cy="6288721"/>
          </a:xfrm>
        </p:grpSpPr>
        <p:grpSp>
          <p:nvGrpSpPr>
            <p:cNvPr id="27" name="グループ化 26"/>
            <p:cNvGrpSpPr/>
            <p:nvPr/>
          </p:nvGrpSpPr>
          <p:grpSpPr>
            <a:xfrm>
              <a:off x="2537174" y="473889"/>
              <a:ext cx="3436329" cy="6209858"/>
              <a:chOff x="2537174" y="473889"/>
              <a:chExt cx="3436329" cy="6209858"/>
            </a:xfrm>
          </p:grpSpPr>
          <p:sp>
            <p:nvSpPr>
              <p:cNvPr id="39" name="雲 38"/>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雲 39"/>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雲 40"/>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雲 41"/>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雲 42"/>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雲 43"/>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雲 44"/>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雲 45"/>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7" name="雲 46"/>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雲 47"/>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28" name="グループ化 27"/>
            <p:cNvGrpSpPr/>
            <p:nvPr/>
          </p:nvGrpSpPr>
          <p:grpSpPr>
            <a:xfrm rot="10800000">
              <a:off x="5608038" y="552752"/>
              <a:ext cx="3436329" cy="6209858"/>
              <a:chOff x="2537174" y="473889"/>
              <a:chExt cx="3436329" cy="6209858"/>
            </a:xfrm>
          </p:grpSpPr>
          <p:sp>
            <p:nvSpPr>
              <p:cNvPr id="29" name="雲 28"/>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雲 29"/>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雲 30"/>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雲 31"/>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雲 32"/>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4" name="雲 33"/>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5" name="雲 34"/>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6" name="雲 35"/>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雲 36"/>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 name="雲 37"/>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49" name="グループ化 48"/>
          <p:cNvGrpSpPr/>
          <p:nvPr/>
        </p:nvGrpSpPr>
        <p:grpSpPr>
          <a:xfrm>
            <a:off x="1738392" y="962637"/>
            <a:ext cx="5264584" cy="5383152"/>
            <a:chOff x="2537174" y="473889"/>
            <a:chExt cx="6507193" cy="6288721"/>
          </a:xfrm>
          <a:solidFill>
            <a:srgbClr val="FFC000"/>
          </a:solidFill>
        </p:grpSpPr>
        <p:grpSp>
          <p:nvGrpSpPr>
            <p:cNvPr id="50" name="グループ化 49"/>
            <p:cNvGrpSpPr/>
            <p:nvPr/>
          </p:nvGrpSpPr>
          <p:grpSpPr>
            <a:xfrm>
              <a:off x="2537174" y="473889"/>
              <a:ext cx="3436329" cy="6209858"/>
              <a:chOff x="2537174" y="473889"/>
              <a:chExt cx="3436329" cy="6209858"/>
            </a:xfrm>
            <a:grpFill/>
          </p:grpSpPr>
          <p:sp>
            <p:nvSpPr>
              <p:cNvPr id="62" name="雲 61"/>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3" name="雲 62"/>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雲 63"/>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雲 64"/>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雲 65"/>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雲 66"/>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雲 67"/>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9" name="雲 68"/>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0" name="雲 69"/>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1" name="雲 70"/>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1" name="グループ化 50"/>
            <p:cNvGrpSpPr/>
            <p:nvPr/>
          </p:nvGrpSpPr>
          <p:grpSpPr>
            <a:xfrm rot="10800000">
              <a:off x="5608038" y="552752"/>
              <a:ext cx="3436329" cy="6209858"/>
              <a:chOff x="2537174" y="473889"/>
              <a:chExt cx="3436329" cy="6209858"/>
            </a:xfrm>
            <a:grpFill/>
          </p:grpSpPr>
          <p:sp>
            <p:nvSpPr>
              <p:cNvPr id="52" name="雲 51"/>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3" name="雲 52"/>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4" name="雲 53"/>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雲 54"/>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雲 55"/>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雲 56"/>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雲 57"/>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9" name="雲 58"/>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0" name="雲 59"/>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雲 60"/>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72" name="グループ化 71"/>
          <p:cNvGrpSpPr/>
          <p:nvPr/>
        </p:nvGrpSpPr>
        <p:grpSpPr>
          <a:xfrm>
            <a:off x="1361259" y="610796"/>
            <a:ext cx="6377428" cy="5847114"/>
            <a:chOff x="2537174" y="473889"/>
            <a:chExt cx="6507193" cy="6288721"/>
          </a:xfrm>
          <a:solidFill>
            <a:schemeClr val="accent4">
              <a:lumMod val="60000"/>
              <a:lumOff val="40000"/>
            </a:schemeClr>
          </a:solidFill>
        </p:grpSpPr>
        <p:grpSp>
          <p:nvGrpSpPr>
            <p:cNvPr id="73" name="グループ化 72"/>
            <p:cNvGrpSpPr/>
            <p:nvPr/>
          </p:nvGrpSpPr>
          <p:grpSpPr>
            <a:xfrm>
              <a:off x="2537174" y="473889"/>
              <a:ext cx="3436329" cy="6209858"/>
              <a:chOff x="2537174" y="473889"/>
              <a:chExt cx="3436329" cy="6209858"/>
            </a:xfrm>
            <a:grpFill/>
          </p:grpSpPr>
          <p:sp>
            <p:nvSpPr>
              <p:cNvPr id="85" name="雲 84"/>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雲 85"/>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雲 86"/>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8" name="雲 87"/>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9" name="雲 88"/>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雲 89"/>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1" name="雲 90"/>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2" name="雲 91"/>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3" name="雲 92"/>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4" name="雲 93"/>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74" name="グループ化 73"/>
            <p:cNvGrpSpPr/>
            <p:nvPr/>
          </p:nvGrpSpPr>
          <p:grpSpPr>
            <a:xfrm rot="10800000">
              <a:off x="5608038" y="552752"/>
              <a:ext cx="3436329" cy="6209858"/>
              <a:chOff x="2537174" y="473889"/>
              <a:chExt cx="3436329" cy="6209858"/>
            </a:xfrm>
            <a:grpFill/>
          </p:grpSpPr>
          <p:sp>
            <p:nvSpPr>
              <p:cNvPr id="75" name="雲 74"/>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6" name="雲 75"/>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7" name="雲 76"/>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8" name="雲 77"/>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雲 78"/>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0" name="雲 79"/>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1" name="雲 80"/>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2" name="雲 81"/>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3" name="雲 82"/>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4" name="雲 83"/>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95" name="グループ化 94"/>
          <p:cNvGrpSpPr/>
          <p:nvPr/>
        </p:nvGrpSpPr>
        <p:grpSpPr>
          <a:xfrm>
            <a:off x="2094167" y="900164"/>
            <a:ext cx="5186339" cy="5383152"/>
            <a:chOff x="2537174" y="473889"/>
            <a:chExt cx="6507193" cy="6288721"/>
          </a:xfrm>
          <a:solidFill>
            <a:schemeClr val="accent4">
              <a:lumMod val="60000"/>
              <a:lumOff val="40000"/>
            </a:schemeClr>
          </a:solidFill>
        </p:grpSpPr>
        <p:grpSp>
          <p:nvGrpSpPr>
            <p:cNvPr id="96" name="グループ化 95"/>
            <p:cNvGrpSpPr/>
            <p:nvPr/>
          </p:nvGrpSpPr>
          <p:grpSpPr>
            <a:xfrm>
              <a:off x="2537174" y="473889"/>
              <a:ext cx="3436329" cy="6209858"/>
              <a:chOff x="2537174" y="473889"/>
              <a:chExt cx="3436329" cy="6209858"/>
            </a:xfrm>
            <a:grpFill/>
          </p:grpSpPr>
          <p:sp>
            <p:nvSpPr>
              <p:cNvPr id="108" name="雲 107"/>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9" name="雲 108"/>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0" name="雲 109"/>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1" name="雲 110"/>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2" name="雲 111"/>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3" name="雲 112"/>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4" name="雲 113"/>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5" name="雲 114"/>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6" name="雲 115"/>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雲 116"/>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97" name="グループ化 96"/>
            <p:cNvGrpSpPr/>
            <p:nvPr/>
          </p:nvGrpSpPr>
          <p:grpSpPr>
            <a:xfrm rot="10800000">
              <a:off x="5608038" y="552752"/>
              <a:ext cx="3436329" cy="6209858"/>
              <a:chOff x="2537174" y="473889"/>
              <a:chExt cx="3436329" cy="6209858"/>
            </a:xfrm>
            <a:grpFill/>
          </p:grpSpPr>
          <p:sp>
            <p:nvSpPr>
              <p:cNvPr id="98" name="雲 97"/>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9" name="雲 98"/>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0" name="雲 99"/>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1" name="雲 100"/>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2" name="雲 101"/>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3" name="雲 102"/>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4" name="雲 103"/>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5" name="雲 104"/>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6" name="雲 105"/>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7" name="雲 106"/>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18" name="グループ化 117"/>
          <p:cNvGrpSpPr/>
          <p:nvPr/>
        </p:nvGrpSpPr>
        <p:grpSpPr>
          <a:xfrm>
            <a:off x="2123185" y="1305778"/>
            <a:ext cx="4774501" cy="4609876"/>
            <a:chOff x="2537174" y="473889"/>
            <a:chExt cx="6507193" cy="6288721"/>
          </a:xfrm>
          <a:solidFill>
            <a:srgbClr val="FFC000"/>
          </a:solidFill>
        </p:grpSpPr>
        <p:grpSp>
          <p:nvGrpSpPr>
            <p:cNvPr id="119" name="グループ化 118"/>
            <p:cNvGrpSpPr/>
            <p:nvPr/>
          </p:nvGrpSpPr>
          <p:grpSpPr>
            <a:xfrm>
              <a:off x="2537174" y="473889"/>
              <a:ext cx="3436329" cy="6209858"/>
              <a:chOff x="2537174" y="473889"/>
              <a:chExt cx="3436329" cy="6209858"/>
            </a:xfrm>
            <a:grpFill/>
          </p:grpSpPr>
          <p:sp>
            <p:nvSpPr>
              <p:cNvPr id="131" name="雲 130"/>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2" name="雲 131"/>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3" name="雲 132"/>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4" name="雲 133"/>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5" name="雲 134"/>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6" name="雲 135"/>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7" name="雲 136"/>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8" name="雲 137"/>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9" name="雲 138"/>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0" name="雲 139"/>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20" name="グループ化 119"/>
            <p:cNvGrpSpPr/>
            <p:nvPr/>
          </p:nvGrpSpPr>
          <p:grpSpPr>
            <a:xfrm rot="10800000">
              <a:off x="5608038" y="552752"/>
              <a:ext cx="3436329" cy="6209858"/>
              <a:chOff x="2537174" y="473889"/>
              <a:chExt cx="3436329" cy="6209858"/>
            </a:xfrm>
            <a:grpFill/>
          </p:grpSpPr>
          <p:sp>
            <p:nvSpPr>
              <p:cNvPr id="121" name="雲 120"/>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2" name="雲 121"/>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3" name="雲 122"/>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4" name="雲 123"/>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5" name="雲 124"/>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6" name="雲 125"/>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7" name="雲 126"/>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8" name="雲 127"/>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9" name="雲 128"/>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0" name="雲 129"/>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141" name="テキスト ボックス 140"/>
          <p:cNvSpPr txBox="1"/>
          <p:nvPr/>
        </p:nvSpPr>
        <p:spPr>
          <a:xfrm rot="19979147">
            <a:off x="1184524" y="172463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2" name="テキスト ボックス 141"/>
          <p:cNvSpPr txBox="1"/>
          <p:nvPr/>
        </p:nvSpPr>
        <p:spPr>
          <a:xfrm rot="20602400">
            <a:off x="2573254" y="628012"/>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3" name="テキスト ボックス 142"/>
          <p:cNvSpPr txBox="1"/>
          <p:nvPr/>
        </p:nvSpPr>
        <p:spPr>
          <a:xfrm rot="769300">
            <a:off x="4637705" y="576279"/>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4" name="テキスト ボックス 143"/>
          <p:cNvSpPr txBox="1"/>
          <p:nvPr/>
        </p:nvSpPr>
        <p:spPr>
          <a:xfrm rot="19979147">
            <a:off x="5764809" y="1349408"/>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5" name="テキスト ボックス 144"/>
          <p:cNvSpPr txBox="1"/>
          <p:nvPr/>
        </p:nvSpPr>
        <p:spPr>
          <a:xfrm rot="749799">
            <a:off x="965983" y="2823532"/>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6" name="テキスト ボックス 145"/>
          <p:cNvSpPr txBox="1"/>
          <p:nvPr/>
        </p:nvSpPr>
        <p:spPr>
          <a:xfrm rot="672617">
            <a:off x="5326378" y="5183464"/>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7" name="テキスト ボックス 146"/>
          <p:cNvSpPr txBox="1"/>
          <p:nvPr/>
        </p:nvSpPr>
        <p:spPr>
          <a:xfrm rot="21433629">
            <a:off x="6531626" y="360706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8" name="テキスト ボックス 147"/>
          <p:cNvSpPr txBox="1"/>
          <p:nvPr/>
        </p:nvSpPr>
        <p:spPr>
          <a:xfrm rot="776312">
            <a:off x="6482870" y="2554532"/>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49" name="テキスト ボックス 148"/>
          <p:cNvSpPr txBox="1"/>
          <p:nvPr/>
        </p:nvSpPr>
        <p:spPr>
          <a:xfrm rot="269171">
            <a:off x="3669455" y="5372687"/>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50" name="テキスト ボックス 149"/>
          <p:cNvSpPr txBox="1"/>
          <p:nvPr/>
        </p:nvSpPr>
        <p:spPr>
          <a:xfrm>
            <a:off x="1328050" y="4307942"/>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51" name="テキスト ボックス 150"/>
          <p:cNvSpPr txBox="1"/>
          <p:nvPr/>
        </p:nvSpPr>
        <p:spPr>
          <a:xfrm rot="409999">
            <a:off x="5911051" y="4416265"/>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
        <p:nvSpPr>
          <p:cNvPr id="152" name="テキスト ボックス 151"/>
          <p:cNvSpPr txBox="1"/>
          <p:nvPr/>
        </p:nvSpPr>
        <p:spPr>
          <a:xfrm rot="20797574">
            <a:off x="2182671" y="5137122"/>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25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p:cTn id="12" dur="500" fill="hold"/>
                                        <p:tgtEl>
                                          <p:spTgt spid="150"/>
                                        </p:tgtEl>
                                        <p:attrNameLst>
                                          <p:attrName>ppt_w</p:attrName>
                                        </p:attrNameLst>
                                      </p:cBhvr>
                                      <p:tavLst>
                                        <p:tav tm="0">
                                          <p:val>
                                            <p:fltVal val="0"/>
                                          </p:val>
                                        </p:tav>
                                        <p:tav tm="100000">
                                          <p:val>
                                            <p:strVal val="#ppt_w"/>
                                          </p:val>
                                        </p:tav>
                                      </p:tavLst>
                                    </p:anim>
                                    <p:anim calcmode="lin" valueType="num">
                                      <p:cBhvr>
                                        <p:cTn id="13" dur="500" fill="hold"/>
                                        <p:tgtEl>
                                          <p:spTgt spid="150"/>
                                        </p:tgtEl>
                                        <p:attrNameLst>
                                          <p:attrName>ppt_h</p:attrName>
                                        </p:attrNameLst>
                                      </p:cBhvr>
                                      <p:tavLst>
                                        <p:tav tm="0">
                                          <p:val>
                                            <p:fltVal val="0"/>
                                          </p:val>
                                        </p:tav>
                                        <p:tav tm="100000">
                                          <p:val>
                                            <p:strVal val="#ppt_h"/>
                                          </p:val>
                                        </p:tav>
                                      </p:tavLst>
                                    </p:anim>
                                    <p:animEffect transition="in" filter="fade">
                                      <p:cBhvr>
                                        <p:cTn id="14" dur="500"/>
                                        <p:tgtEl>
                                          <p:spTgt spid="1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p:cTn id="17" dur="500" fill="hold"/>
                                        <p:tgtEl>
                                          <p:spTgt spid="152"/>
                                        </p:tgtEl>
                                        <p:attrNameLst>
                                          <p:attrName>ppt_w</p:attrName>
                                        </p:attrNameLst>
                                      </p:cBhvr>
                                      <p:tavLst>
                                        <p:tav tm="0">
                                          <p:val>
                                            <p:fltVal val="0"/>
                                          </p:val>
                                        </p:tav>
                                        <p:tav tm="100000">
                                          <p:val>
                                            <p:strVal val="#ppt_w"/>
                                          </p:val>
                                        </p:tav>
                                      </p:tavLst>
                                    </p:anim>
                                    <p:anim calcmode="lin" valueType="num">
                                      <p:cBhvr>
                                        <p:cTn id="18" dur="500" fill="hold"/>
                                        <p:tgtEl>
                                          <p:spTgt spid="152"/>
                                        </p:tgtEl>
                                        <p:attrNameLst>
                                          <p:attrName>ppt_h</p:attrName>
                                        </p:attrNameLst>
                                      </p:cBhvr>
                                      <p:tavLst>
                                        <p:tav tm="0">
                                          <p:val>
                                            <p:fltVal val="0"/>
                                          </p:val>
                                        </p:tav>
                                        <p:tav tm="100000">
                                          <p:val>
                                            <p:strVal val="#ppt_h"/>
                                          </p:val>
                                        </p:tav>
                                      </p:tavLst>
                                    </p:anim>
                                    <p:animEffect transition="in" filter="fade">
                                      <p:cBhvr>
                                        <p:cTn id="19" dur="500"/>
                                        <p:tgtEl>
                                          <p:spTgt spid="15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 calcmode="lin" valueType="num">
                                      <p:cBhvr>
                                        <p:cTn id="22" dur="500" fill="hold"/>
                                        <p:tgtEl>
                                          <p:spTgt spid="149"/>
                                        </p:tgtEl>
                                        <p:attrNameLst>
                                          <p:attrName>ppt_w</p:attrName>
                                        </p:attrNameLst>
                                      </p:cBhvr>
                                      <p:tavLst>
                                        <p:tav tm="0">
                                          <p:val>
                                            <p:fltVal val="0"/>
                                          </p:val>
                                        </p:tav>
                                        <p:tav tm="100000">
                                          <p:val>
                                            <p:strVal val="#ppt_w"/>
                                          </p:val>
                                        </p:tav>
                                      </p:tavLst>
                                    </p:anim>
                                    <p:anim calcmode="lin" valueType="num">
                                      <p:cBhvr>
                                        <p:cTn id="23" dur="500" fill="hold"/>
                                        <p:tgtEl>
                                          <p:spTgt spid="149"/>
                                        </p:tgtEl>
                                        <p:attrNameLst>
                                          <p:attrName>ppt_h</p:attrName>
                                        </p:attrNameLst>
                                      </p:cBhvr>
                                      <p:tavLst>
                                        <p:tav tm="0">
                                          <p:val>
                                            <p:fltVal val="0"/>
                                          </p:val>
                                        </p:tav>
                                        <p:tav tm="100000">
                                          <p:val>
                                            <p:strVal val="#ppt_h"/>
                                          </p:val>
                                        </p:tav>
                                      </p:tavLst>
                                    </p:anim>
                                    <p:animEffect transition="in" filter="fade">
                                      <p:cBhvr>
                                        <p:cTn id="24" dur="500"/>
                                        <p:tgtEl>
                                          <p:spTgt spid="1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500" fill="hold"/>
                                        <p:tgtEl>
                                          <p:spTgt spid="146"/>
                                        </p:tgtEl>
                                        <p:attrNameLst>
                                          <p:attrName>ppt_w</p:attrName>
                                        </p:attrNameLst>
                                      </p:cBhvr>
                                      <p:tavLst>
                                        <p:tav tm="0">
                                          <p:val>
                                            <p:fltVal val="0"/>
                                          </p:val>
                                        </p:tav>
                                        <p:tav tm="100000">
                                          <p:val>
                                            <p:strVal val="#ppt_w"/>
                                          </p:val>
                                        </p:tav>
                                      </p:tavLst>
                                    </p:anim>
                                    <p:anim calcmode="lin" valueType="num">
                                      <p:cBhvr>
                                        <p:cTn id="28" dur="500" fill="hold"/>
                                        <p:tgtEl>
                                          <p:spTgt spid="146"/>
                                        </p:tgtEl>
                                        <p:attrNameLst>
                                          <p:attrName>ppt_h</p:attrName>
                                        </p:attrNameLst>
                                      </p:cBhvr>
                                      <p:tavLst>
                                        <p:tav tm="0">
                                          <p:val>
                                            <p:fltVal val="0"/>
                                          </p:val>
                                        </p:tav>
                                        <p:tav tm="100000">
                                          <p:val>
                                            <p:strVal val="#ppt_h"/>
                                          </p:val>
                                        </p:tav>
                                      </p:tavLst>
                                    </p:anim>
                                    <p:animEffect transition="in" filter="fade">
                                      <p:cBhvr>
                                        <p:cTn id="29" dur="500"/>
                                        <p:tgtEl>
                                          <p:spTgt spid="1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1"/>
                                        </p:tgtEl>
                                        <p:attrNameLst>
                                          <p:attrName>style.visibility</p:attrName>
                                        </p:attrNameLst>
                                      </p:cBhvr>
                                      <p:to>
                                        <p:strVal val="visible"/>
                                      </p:to>
                                    </p:set>
                                    <p:anim calcmode="lin" valueType="num">
                                      <p:cBhvr>
                                        <p:cTn id="32" dur="500" fill="hold"/>
                                        <p:tgtEl>
                                          <p:spTgt spid="151"/>
                                        </p:tgtEl>
                                        <p:attrNameLst>
                                          <p:attrName>ppt_w</p:attrName>
                                        </p:attrNameLst>
                                      </p:cBhvr>
                                      <p:tavLst>
                                        <p:tav tm="0">
                                          <p:val>
                                            <p:fltVal val="0"/>
                                          </p:val>
                                        </p:tav>
                                        <p:tav tm="100000">
                                          <p:val>
                                            <p:strVal val="#ppt_w"/>
                                          </p:val>
                                        </p:tav>
                                      </p:tavLst>
                                    </p:anim>
                                    <p:anim calcmode="lin" valueType="num">
                                      <p:cBhvr>
                                        <p:cTn id="33" dur="500" fill="hold"/>
                                        <p:tgtEl>
                                          <p:spTgt spid="151"/>
                                        </p:tgtEl>
                                        <p:attrNameLst>
                                          <p:attrName>ppt_h</p:attrName>
                                        </p:attrNameLst>
                                      </p:cBhvr>
                                      <p:tavLst>
                                        <p:tav tm="0">
                                          <p:val>
                                            <p:fltVal val="0"/>
                                          </p:val>
                                        </p:tav>
                                        <p:tav tm="100000">
                                          <p:val>
                                            <p:strVal val="#ppt_h"/>
                                          </p:val>
                                        </p:tav>
                                      </p:tavLst>
                                    </p:anim>
                                    <p:animEffect transition="in" filter="fade">
                                      <p:cBhvr>
                                        <p:cTn id="34" dur="500"/>
                                        <p:tgtEl>
                                          <p:spTgt spid="15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p:cTn id="37" dur="500" fill="hold"/>
                                        <p:tgtEl>
                                          <p:spTgt spid="147"/>
                                        </p:tgtEl>
                                        <p:attrNameLst>
                                          <p:attrName>ppt_w</p:attrName>
                                        </p:attrNameLst>
                                      </p:cBhvr>
                                      <p:tavLst>
                                        <p:tav tm="0">
                                          <p:val>
                                            <p:fltVal val="0"/>
                                          </p:val>
                                        </p:tav>
                                        <p:tav tm="100000">
                                          <p:val>
                                            <p:strVal val="#ppt_w"/>
                                          </p:val>
                                        </p:tav>
                                      </p:tavLst>
                                    </p:anim>
                                    <p:anim calcmode="lin" valueType="num">
                                      <p:cBhvr>
                                        <p:cTn id="38" dur="500" fill="hold"/>
                                        <p:tgtEl>
                                          <p:spTgt spid="147"/>
                                        </p:tgtEl>
                                        <p:attrNameLst>
                                          <p:attrName>ppt_h</p:attrName>
                                        </p:attrNameLst>
                                      </p:cBhvr>
                                      <p:tavLst>
                                        <p:tav tm="0">
                                          <p:val>
                                            <p:fltVal val="0"/>
                                          </p:val>
                                        </p:tav>
                                        <p:tav tm="100000">
                                          <p:val>
                                            <p:strVal val="#ppt_h"/>
                                          </p:val>
                                        </p:tav>
                                      </p:tavLst>
                                    </p:anim>
                                    <p:animEffect transition="in" filter="fade">
                                      <p:cBhvr>
                                        <p:cTn id="39" dur="500"/>
                                        <p:tgtEl>
                                          <p:spTgt spid="1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p:cTn id="42" dur="500" fill="hold"/>
                                        <p:tgtEl>
                                          <p:spTgt spid="148"/>
                                        </p:tgtEl>
                                        <p:attrNameLst>
                                          <p:attrName>ppt_w</p:attrName>
                                        </p:attrNameLst>
                                      </p:cBhvr>
                                      <p:tavLst>
                                        <p:tav tm="0">
                                          <p:val>
                                            <p:fltVal val="0"/>
                                          </p:val>
                                        </p:tav>
                                        <p:tav tm="100000">
                                          <p:val>
                                            <p:strVal val="#ppt_w"/>
                                          </p:val>
                                        </p:tav>
                                      </p:tavLst>
                                    </p:anim>
                                    <p:anim calcmode="lin" valueType="num">
                                      <p:cBhvr>
                                        <p:cTn id="43" dur="500" fill="hold"/>
                                        <p:tgtEl>
                                          <p:spTgt spid="148"/>
                                        </p:tgtEl>
                                        <p:attrNameLst>
                                          <p:attrName>ppt_h</p:attrName>
                                        </p:attrNameLst>
                                      </p:cBhvr>
                                      <p:tavLst>
                                        <p:tav tm="0">
                                          <p:val>
                                            <p:fltVal val="0"/>
                                          </p:val>
                                        </p:tav>
                                        <p:tav tm="100000">
                                          <p:val>
                                            <p:strVal val="#ppt_h"/>
                                          </p:val>
                                        </p:tav>
                                      </p:tavLst>
                                    </p:anim>
                                    <p:animEffect transition="in" filter="fade">
                                      <p:cBhvr>
                                        <p:cTn id="44" dur="500"/>
                                        <p:tgtEl>
                                          <p:spTgt spid="1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p:cTn id="47" dur="500" fill="hold"/>
                                        <p:tgtEl>
                                          <p:spTgt spid="144"/>
                                        </p:tgtEl>
                                        <p:attrNameLst>
                                          <p:attrName>ppt_w</p:attrName>
                                        </p:attrNameLst>
                                      </p:cBhvr>
                                      <p:tavLst>
                                        <p:tav tm="0">
                                          <p:val>
                                            <p:fltVal val="0"/>
                                          </p:val>
                                        </p:tav>
                                        <p:tav tm="100000">
                                          <p:val>
                                            <p:strVal val="#ppt_w"/>
                                          </p:val>
                                        </p:tav>
                                      </p:tavLst>
                                    </p:anim>
                                    <p:anim calcmode="lin" valueType="num">
                                      <p:cBhvr>
                                        <p:cTn id="48" dur="500" fill="hold"/>
                                        <p:tgtEl>
                                          <p:spTgt spid="144"/>
                                        </p:tgtEl>
                                        <p:attrNameLst>
                                          <p:attrName>ppt_h</p:attrName>
                                        </p:attrNameLst>
                                      </p:cBhvr>
                                      <p:tavLst>
                                        <p:tav tm="0">
                                          <p:val>
                                            <p:fltVal val="0"/>
                                          </p:val>
                                        </p:tav>
                                        <p:tav tm="100000">
                                          <p:val>
                                            <p:strVal val="#ppt_h"/>
                                          </p:val>
                                        </p:tav>
                                      </p:tavLst>
                                    </p:anim>
                                    <p:animEffect transition="in" filter="fade">
                                      <p:cBhvr>
                                        <p:cTn id="49" dur="500"/>
                                        <p:tgtEl>
                                          <p:spTgt spid="14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3"/>
                                        </p:tgtEl>
                                        <p:attrNameLst>
                                          <p:attrName>style.visibility</p:attrName>
                                        </p:attrNameLst>
                                      </p:cBhvr>
                                      <p:to>
                                        <p:strVal val="visible"/>
                                      </p:to>
                                    </p:set>
                                    <p:anim calcmode="lin" valueType="num">
                                      <p:cBhvr>
                                        <p:cTn id="52" dur="500" fill="hold"/>
                                        <p:tgtEl>
                                          <p:spTgt spid="143"/>
                                        </p:tgtEl>
                                        <p:attrNameLst>
                                          <p:attrName>ppt_w</p:attrName>
                                        </p:attrNameLst>
                                      </p:cBhvr>
                                      <p:tavLst>
                                        <p:tav tm="0">
                                          <p:val>
                                            <p:fltVal val="0"/>
                                          </p:val>
                                        </p:tav>
                                        <p:tav tm="100000">
                                          <p:val>
                                            <p:strVal val="#ppt_w"/>
                                          </p:val>
                                        </p:tav>
                                      </p:tavLst>
                                    </p:anim>
                                    <p:anim calcmode="lin" valueType="num">
                                      <p:cBhvr>
                                        <p:cTn id="53" dur="500" fill="hold"/>
                                        <p:tgtEl>
                                          <p:spTgt spid="143"/>
                                        </p:tgtEl>
                                        <p:attrNameLst>
                                          <p:attrName>ppt_h</p:attrName>
                                        </p:attrNameLst>
                                      </p:cBhvr>
                                      <p:tavLst>
                                        <p:tav tm="0">
                                          <p:val>
                                            <p:fltVal val="0"/>
                                          </p:val>
                                        </p:tav>
                                        <p:tav tm="100000">
                                          <p:val>
                                            <p:strVal val="#ppt_h"/>
                                          </p:val>
                                        </p:tav>
                                      </p:tavLst>
                                    </p:anim>
                                    <p:animEffect transition="in" filter="fade">
                                      <p:cBhvr>
                                        <p:cTn id="54" dur="500"/>
                                        <p:tgtEl>
                                          <p:spTgt spid="14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animEffect transition="in" filter="fade">
                                      <p:cBhvr>
                                        <p:cTn id="59" dur="500"/>
                                        <p:tgtEl>
                                          <p:spTgt spid="1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1"/>
                                        </p:tgtEl>
                                        <p:attrNameLst>
                                          <p:attrName>style.visibility</p:attrName>
                                        </p:attrNameLst>
                                      </p:cBhvr>
                                      <p:to>
                                        <p:strVal val="visible"/>
                                      </p:to>
                                    </p:set>
                                    <p:anim calcmode="lin" valueType="num">
                                      <p:cBhvr>
                                        <p:cTn id="62" dur="500" fill="hold"/>
                                        <p:tgtEl>
                                          <p:spTgt spid="141"/>
                                        </p:tgtEl>
                                        <p:attrNameLst>
                                          <p:attrName>ppt_w</p:attrName>
                                        </p:attrNameLst>
                                      </p:cBhvr>
                                      <p:tavLst>
                                        <p:tav tm="0">
                                          <p:val>
                                            <p:fltVal val="0"/>
                                          </p:val>
                                        </p:tav>
                                        <p:tav tm="100000">
                                          <p:val>
                                            <p:strVal val="#ppt_w"/>
                                          </p:val>
                                        </p:tav>
                                      </p:tavLst>
                                    </p:anim>
                                    <p:anim calcmode="lin" valueType="num">
                                      <p:cBhvr>
                                        <p:cTn id="63" dur="500" fill="hold"/>
                                        <p:tgtEl>
                                          <p:spTgt spid="141"/>
                                        </p:tgtEl>
                                        <p:attrNameLst>
                                          <p:attrName>ppt_h</p:attrName>
                                        </p:attrNameLst>
                                      </p:cBhvr>
                                      <p:tavLst>
                                        <p:tav tm="0">
                                          <p:val>
                                            <p:fltVal val="0"/>
                                          </p:val>
                                        </p:tav>
                                        <p:tav tm="100000">
                                          <p:val>
                                            <p:strVal val="#ppt_h"/>
                                          </p:val>
                                        </p:tav>
                                      </p:tavLst>
                                    </p:anim>
                                    <p:animEffect transition="in" filter="fade">
                                      <p:cBhvr>
                                        <p:cTn id="64"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4" grpId="0"/>
      <p:bldP spid="145" grpId="0"/>
      <p:bldP spid="146" grpId="0"/>
      <p:bldP spid="147" grpId="0"/>
      <p:bldP spid="148" grpId="0"/>
      <p:bldP spid="149" grpId="0"/>
      <p:bldP spid="150" grpId="0"/>
      <p:bldP spid="151" grpId="0"/>
      <p:bldP spid="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2367B7A4-A14C-4AAC-8DBC-B4E1765C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1" y="158470"/>
            <a:ext cx="3963575" cy="3929843"/>
          </a:xfrm>
          <a:prstGeom prst="rect">
            <a:avLst/>
          </a:prstGeom>
        </p:spPr>
      </p:pic>
      <p:pic>
        <p:nvPicPr>
          <p:cNvPr id="5" name="図 4" descr="挿絵 が含まれている画像&#10;&#10;自動的に生成された説明">
            <a:extLst>
              <a:ext uri="{FF2B5EF4-FFF2-40B4-BE49-F238E27FC236}">
                <a16:creationId xmlns:a16="http://schemas.microsoft.com/office/drawing/2014/main" id="{65114A7F-377C-49A4-8CA4-B7C409137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926" y="1002487"/>
            <a:ext cx="3343399" cy="2546608"/>
          </a:xfrm>
          <a:prstGeom prst="rect">
            <a:avLst/>
          </a:prstGeom>
        </p:spPr>
      </p:pic>
      <p:pic>
        <p:nvPicPr>
          <p:cNvPr id="7" name="図 6" descr="部屋 が含まれている画像&#10;&#10;自動的に生成された説明">
            <a:extLst>
              <a:ext uri="{FF2B5EF4-FFF2-40B4-BE49-F238E27FC236}">
                <a16:creationId xmlns:a16="http://schemas.microsoft.com/office/drawing/2014/main" id="{5DD6E223-B124-4EEA-8A3A-61D3E67F7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793" y="4660665"/>
            <a:ext cx="4338423" cy="3065819"/>
          </a:xfrm>
          <a:prstGeom prst="rect">
            <a:avLst/>
          </a:prstGeom>
        </p:spPr>
      </p:pic>
      <p:pic>
        <p:nvPicPr>
          <p:cNvPr id="9" name="図 8" descr="アイコン&#10;&#10;自動的に生成された説明">
            <a:extLst>
              <a:ext uri="{FF2B5EF4-FFF2-40B4-BE49-F238E27FC236}">
                <a16:creationId xmlns:a16="http://schemas.microsoft.com/office/drawing/2014/main" id="{8C8E047F-A8F1-4029-B2AC-983666FAB9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23753">
            <a:off x="5255801" y="4955459"/>
            <a:ext cx="1040894" cy="1008890"/>
          </a:xfrm>
          <a:prstGeom prst="rect">
            <a:avLst/>
          </a:prstGeom>
        </p:spPr>
      </p:pic>
      <p:sp>
        <p:nvSpPr>
          <p:cNvPr id="10" name="吹き出し: 円形 9">
            <a:extLst>
              <a:ext uri="{FF2B5EF4-FFF2-40B4-BE49-F238E27FC236}">
                <a16:creationId xmlns:a16="http://schemas.microsoft.com/office/drawing/2014/main" id="{0C1D9236-478A-470C-918F-D580A78FBC31}"/>
              </a:ext>
            </a:extLst>
          </p:cNvPr>
          <p:cNvSpPr/>
          <p:nvPr/>
        </p:nvSpPr>
        <p:spPr>
          <a:xfrm>
            <a:off x="333422" y="3972676"/>
            <a:ext cx="2227456" cy="2057295"/>
          </a:xfrm>
          <a:prstGeom prst="wedgeEllipseCallout">
            <a:avLst>
              <a:gd name="adj1" fmla="val 45315"/>
              <a:gd name="adj2" fmla="val 43996"/>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オレンジ, 食品, 座る, 暗い が含まれている画像&#10;&#10;自動的に生成された説明">
            <a:extLst>
              <a:ext uri="{FF2B5EF4-FFF2-40B4-BE49-F238E27FC236}">
                <a16:creationId xmlns:a16="http://schemas.microsoft.com/office/drawing/2014/main" id="{C0B9134E-8C6D-4ADE-8BDF-877373F4B6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3295" y="4045001"/>
            <a:ext cx="1502959" cy="1500554"/>
          </a:xfrm>
          <a:prstGeom prst="rect">
            <a:avLst/>
          </a:prstGeom>
        </p:spPr>
      </p:pic>
      <p:pic>
        <p:nvPicPr>
          <p:cNvPr id="14" name="図 13" descr="ランプ が含まれている画像&#10;&#10;自動的に生成された説明">
            <a:extLst>
              <a:ext uri="{FF2B5EF4-FFF2-40B4-BE49-F238E27FC236}">
                <a16:creationId xmlns:a16="http://schemas.microsoft.com/office/drawing/2014/main" id="{15EFCA3F-5A63-483A-8092-04A8AE5F8C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890" y="4714385"/>
            <a:ext cx="1732240" cy="1735016"/>
          </a:xfrm>
          <a:prstGeom prst="rect">
            <a:avLst/>
          </a:prstGeom>
        </p:spPr>
      </p:pic>
      <p:pic>
        <p:nvPicPr>
          <p:cNvPr id="16" name="図 15" descr="アイコン&#10;&#10;自動的に生成された説明">
            <a:extLst>
              <a:ext uri="{FF2B5EF4-FFF2-40B4-BE49-F238E27FC236}">
                <a16:creationId xmlns:a16="http://schemas.microsoft.com/office/drawing/2014/main" id="{D7B98DC7-E9DE-49A6-BB9B-07BA8BD520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676" y="3377817"/>
            <a:ext cx="1828799" cy="1828799"/>
          </a:xfrm>
          <a:prstGeom prst="rect">
            <a:avLst/>
          </a:prstGeom>
        </p:spPr>
      </p:pic>
      <p:grpSp>
        <p:nvGrpSpPr>
          <p:cNvPr id="4" name="グループ化 3">
            <a:extLst>
              <a:ext uri="{FF2B5EF4-FFF2-40B4-BE49-F238E27FC236}">
                <a16:creationId xmlns:a16="http://schemas.microsoft.com/office/drawing/2014/main" id="{B8B0AE00-164F-4DBA-9D4E-DF72D0C3DABC}"/>
              </a:ext>
            </a:extLst>
          </p:cNvPr>
          <p:cNvGrpSpPr/>
          <p:nvPr/>
        </p:nvGrpSpPr>
        <p:grpSpPr>
          <a:xfrm>
            <a:off x="2913342" y="314151"/>
            <a:ext cx="1535409" cy="1021303"/>
            <a:chOff x="2913342" y="314151"/>
            <a:chExt cx="1535409" cy="1021303"/>
          </a:xfrm>
        </p:grpSpPr>
        <p:sp>
          <p:nvSpPr>
            <p:cNvPr id="2" name="吹き出し: 円形 1">
              <a:extLst>
                <a:ext uri="{FF2B5EF4-FFF2-40B4-BE49-F238E27FC236}">
                  <a16:creationId xmlns:a16="http://schemas.microsoft.com/office/drawing/2014/main" id="{7B3E6456-9E87-4502-AB6A-06CE42BAA7DE}"/>
                </a:ext>
              </a:extLst>
            </p:cNvPr>
            <p:cNvSpPr/>
            <p:nvPr/>
          </p:nvSpPr>
          <p:spPr>
            <a:xfrm rot="1160404">
              <a:off x="3008063" y="365479"/>
              <a:ext cx="1252651" cy="969975"/>
            </a:xfrm>
            <a:prstGeom prst="wedgeEllipseCallout">
              <a:avLst>
                <a:gd name="adj1" fmla="val -60605"/>
                <a:gd name="adj2" fmla="val 292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BFF83A-FE12-4FA4-AD24-71B2C636CC24}"/>
                </a:ext>
              </a:extLst>
            </p:cNvPr>
            <p:cNvSpPr txBox="1"/>
            <p:nvPr/>
          </p:nvSpPr>
          <p:spPr>
            <a:xfrm rot="749799">
              <a:off x="2913342" y="31415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8" name="グループ化 17">
            <a:extLst>
              <a:ext uri="{FF2B5EF4-FFF2-40B4-BE49-F238E27FC236}">
                <a16:creationId xmlns:a16="http://schemas.microsoft.com/office/drawing/2014/main" id="{BF98FC11-7CA8-4A37-B3BB-DAE9BAC2E52A}"/>
              </a:ext>
            </a:extLst>
          </p:cNvPr>
          <p:cNvGrpSpPr/>
          <p:nvPr/>
        </p:nvGrpSpPr>
        <p:grpSpPr>
          <a:xfrm>
            <a:off x="7439848" y="885803"/>
            <a:ext cx="1535409" cy="1021303"/>
            <a:chOff x="2913342" y="314151"/>
            <a:chExt cx="1535409" cy="1021303"/>
          </a:xfrm>
        </p:grpSpPr>
        <p:sp>
          <p:nvSpPr>
            <p:cNvPr id="19" name="吹き出し: 円形 18">
              <a:extLst>
                <a:ext uri="{FF2B5EF4-FFF2-40B4-BE49-F238E27FC236}">
                  <a16:creationId xmlns:a16="http://schemas.microsoft.com/office/drawing/2014/main" id="{7E905FC1-F161-48BF-A436-C8743018720B}"/>
                </a:ext>
              </a:extLst>
            </p:cNvPr>
            <p:cNvSpPr/>
            <p:nvPr/>
          </p:nvSpPr>
          <p:spPr>
            <a:xfrm rot="1160404">
              <a:off x="3008063" y="365479"/>
              <a:ext cx="1252651" cy="969975"/>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3285EAE-AD80-40AF-9461-9B1C2D57CC77}"/>
                </a:ext>
              </a:extLst>
            </p:cNvPr>
            <p:cNvSpPr txBox="1"/>
            <p:nvPr/>
          </p:nvSpPr>
          <p:spPr>
            <a:xfrm rot="749799">
              <a:off x="2913342" y="31415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866B75BB-30D1-454E-9BE3-447931ACBEA6}"/>
              </a:ext>
            </a:extLst>
          </p:cNvPr>
          <p:cNvGrpSpPr/>
          <p:nvPr/>
        </p:nvGrpSpPr>
        <p:grpSpPr>
          <a:xfrm rot="20813847">
            <a:off x="3138014" y="4363512"/>
            <a:ext cx="1535409" cy="1021303"/>
            <a:chOff x="2913342" y="314151"/>
            <a:chExt cx="1535409" cy="1021303"/>
          </a:xfrm>
        </p:grpSpPr>
        <p:sp>
          <p:nvSpPr>
            <p:cNvPr id="22" name="吹き出し: 円形 21">
              <a:extLst>
                <a:ext uri="{FF2B5EF4-FFF2-40B4-BE49-F238E27FC236}">
                  <a16:creationId xmlns:a16="http://schemas.microsoft.com/office/drawing/2014/main" id="{DE7587FC-39DF-4CD9-90DE-32EBCE8B802E}"/>
                </a:ext>
              </a:extLst>
            </p:cNvPr>
            <p:cNvSpPr/>
            <p:nvPr/>
          </p:nvSpPr>
          <p:spPr>
            <a:xfrm rot="1160404">
              <a:off x="3008063" y="365479"/>
              <a:ext cx="1252651" cy="969975"/>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BB56E9E-A42E-4C4E-8F3E-50F8C5D98B7B}"/>
                </a:ext>
              </a:extLst>
            </p:cNvPr>
            <p:cNvSpPr txBox="1"/>
            <p:nvPr/>
          </p:nvSpPr>
          <p:spPr>
            <a:xfrm rot="749799">
              <a:off x="2913342" y="31415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pic>
        <p:nvPicPr>
          <p:cNvPr id="1028" name="Picture 4" descr="火力発電所のイラスト">
            <a:extLst>
              <a:ext uri="{FF2B5EF4-FFF2-40B4-BE49-F238E27FC236}">
                <a16:creationId xmlns:a16="http://schemas.microsoft.com/office/drawing/2014/main" id="{96C80E98-DFBE-7B4C-F06C-4777CFE001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6683" y="3821460"/>
            <a:ext cx="2546743" cy="254674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F6C52CCF-B171-CD96-C042-2ABBDC58DEF8}"/>
              </a:ext>
            </a:extLst>
          </p:cNvPr>
          <p:cNvGrpSpPr/>
          <p:nvPr/>
        </p:nvGrpSpPr>
        <p:grpSpPr>
          <a:xfrm rot="20813847">
            <a:off x="7602088" y="3110172"/>
            <a:ext cx="1535409" cy="1021303"/>
            <a:chOff x="2913342" y="314151"/>
            <a:chExt cx="1535409" cy="1021303"/>
          </a:xfrm>
        </p:grpSpPr>
        <p:sp>
          <p:nvSpPr>
            <p:cNvPr id="27" name="吹き出し: 円形 26">
              <a:extLst>
                <a:ext uri="{FF2B5EF4-FFF2-40B4-BE49-F238E27FC236}">
                  <a16:creationId xmlns:a16="http://schemas.microsoft.com/office/drawing/2014/main" id="{8D429D2B-5175-EA6D-3E98-F383AC867A45}"/>
                </a:ext>
              </a:extLst>
            </p:cNvPr>
            <p:cNvSpPr/>
            <p:nvPr/>
          </p:nvSpPr>
          <p:spPr>
            <a:xfrm rot="1160404">
              <a:off x="3008063" y="365479"/>
              <a:ext cx="1252651" cy="969975"/>
            </a:xfrm>
            <a:prstGeom prst="wedgeEllipse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74795C1-5271-4F1D-0924-5E15C97341E3}"/>
                </a:ext>
              </a:extLst>
            </p:cNvPr>
            <p:cNvSpPr txBox="1"/>
            <p:nvPr/>
          </p:nvSpPr>
          <p:spPr>
            <a:xfrm rot="749799">
              <a:off x="2913342" y="314151"/>
              <a:ext cx="1535409" cy="881139"/>
            </a:xfrm>
            <a:prstGeom prst="rect">
              <a:avLst/>
            </a:prstGeom>
            <a:noFill/>
          </p:spPr>
          <p:txBody>
            <a:bodyPr wrap="square" rtlCol="0">
              <a:spAutoFit/>
            </a:bodyPr>
            <a:lstStyle/>
            <a:p>
              <a:pPr algn="ctr">
                <a:lnSpc>
                  <a:spcPct val="150000"/>
                </a:lnSpc>
              </a:pPr>
              <a:r>
                <a:rPr lang="en-US" altLang="ja-JP" sz="4050" b="1" dirty="0">
                  <a:solidFill>
                    <a:srgbClr val="FF0000"/>
                  </a:solidFill>
                  <a:latin typeface="BIZ UDPゴシック" panose="020B0400000000000000" pitchFamily="50" charset="-128"/>
                  <a:ea typeface="BIZ UDPゴシック" panose="020B0400000000000000" pitchFamily="50" charset="-128"/>
                </a:rPr>
                <a:t>CO</a:t>
              </a:r>
              <a:r>
                <a:rPr lang="en-US" altLang="ja-JP" sz="2400" b="1" dirty="0">
                  <a:solidFill>
                    <a:srgbClr val="FF0000"/>
                  </a:solidFill>
                  <a:latin typeface="BIZ UDPゴシック" panose="020B0400000000000000" pitchFamily="50" charset="-128"/>
                  <a:ea typeface="BIZ UDPゴシック" panose="020B0400000000000000" pitchFamily="50" charset="-128"/>
                </a:rPr>
                <a:t>2</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1205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5E504B23-EF05-2993-B67D-D48588A1A37E}"/>
              </a:ext>
            </a:extLst>
          </p:cNvPr>
          <p:cNvGrpSpPr/>
          <p:nvPr/>
        </p:nvGrpSpPr>
        <p:grpSpPr>
          <a:xfrm>
            <a:off x="2917918" y="250521"/>
            <a:ext cx="6050718" cy="4596099"/>
            <a:chOff x="2917918" y="250521"/>
            <a:chExt cx="6050718" cy="4596099"/>
          </a:xfrm>
        </p:grpSpPr>
        <p:sp>
          <p:nvSpPr>
            <p:cNvPr id="2" name="楕円 1">
              <a:extLst>
                <a:ext uri="{FF2B5EF4-FFF2-40B4-BE49-F238E27FC236}">
                  <a16:creationId xmlns:a16="http://schemas.microsoft.com/office/drawing/2014/main" id="{7D8DC5C7-E75F-29A6-CF04-FE94DE889E6B}"/>
                </a:ext>
              </a:extLst>
            </p:cNvPr>
            <p:cNvSpPr/>
            <p:nvPr/>
          </p:nvSpPr>
          <p:spPr>
            <a:xfrm>
              <a:off x="2917918" y="2710449"/>
              <a:ext cx="355546" cy="33820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1EE95FBD-C235-F997-F377-9209750433D6}"/>
                </a:ext>
              </a:extLst>
            </p:cNvPr>
            <p:cNvSpPr/>
            <p:nvPr/>
          </p:nvSpPr>
          <p:spPr>
            <a:xfrm>
              <a:off x="3095691" y="2370810"/>
              <a:ext cx="599162" cy="569934"/>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雲 28">
              <a:extLst>
                <a:ext uri="{FF2B5EF4-FFF2-40B4-BE49-F238E27FC236}">
                  <a16:creationId xmlns:a16="http://schemas.microsoft.com/office/drawing/2014/main" id="{C8A97B26-F31A-0EF4-0E74-679824974C83}"/>
                </a:ext>
              </a:extLst>
            </p:cNvPr>
            <p:cNvSpPr/>
            <p:nvPr/>
          </p:nvSpPr>
          <p:spPr>
            <a:xfrm>
              <a:off x="3371197" y="250521"/>
              <a:ext cx="5597439" cy="4596099"/>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a:extLst>
              <a:ext uri="{FF2B5EF4-FFF2-40B4-BE49-F238E27FC236}">
                <a16:creationId xmlns:a16="http://schemas.microsoft.com/office/drawing/2014/main" id="{CDEE095C-02D8-EC6E-9ABE-F13FDD479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13" y="2940744"/>
            <a:ext cx="2831598" cy="3456439"/>
          </a:xfrm>
          <a:prstGeom prst="rect">
            <a:avLst/>
          </a:prstGeom>
        </p:spPr>
      </p:pic>
      <p:grpSp>
        <p:nvGrpSpPr>
          <p:cNvPr id="3" name="グループ化 2">
            <a:extLst>
              <a:ext uri="{FF2B5EF4-FFF2-40B4-BE49-F238E27FC236}">
                <a16:creationId xmlns:a16="http://schemas.microsoft.com/office/drawing/2014/main" id="{091EB408-07FE-D880-5EE7-46C901216352}"/>
              </a:ext>
            </a:extLst>
          </p:cNvPr>
          <p:cNvGrpSpPr/>
          <p:nvPr/>
        </p:nvGrpSpPr>
        <p:grpSpPr>
          <a:xfrm>
            <a:off x="4456152" y="358487"/>
            <a:ext cx="3558943" cy="4024646"/>
            <a:chOff x="-4052412" y="1952149"/>
            <a:chExt cx="3558943" cy="4024646"/>
          </a:xfrm>
        </p:grpSpPr>
        <p:sp>
          <p:nvSpPr>
            <p:cNvPr id="5" name="楕円 4">
              <a:extLst>
                <a:ext uri="{FF2B5EF4-FFF2-40B4-BE49-F238E27FC236}">
                  <a16:creationId xmlns:a16="http://schemas.microsoft.com/office/drawing/2014/main" id="{38588B3F-D990-6149-44CE-77442FF3D5B2}"/>
                </a:ext>
              </a:extLst>
            </p:cNvPr>
            <p:cNvSpPr/>
            <p:nvPr/>
          </p:nvSpPr>
          <p:spPr>
            <a:xfrm>
              <a:off x="-3836267" y="3178828"/>
              <a:ext cx="2523527" cy="2523527"/>
            </a:xfrm>
            <a:prstGeom prst="ellipse">
              <a:avLst/>
            </a:prstGeom>
            <a:solidFill>
              <a:srgbClr val="D6D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9D23F4E-16D9-6E82-B3D3-C3C5A1D2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001" y="1952149"/>
              <a:ext cx="1867902" cy="1867902"/>
            </a:xfrm>
            <a:prstGeom prst="rect">
              <a:avLst/>
            </a:prstGeom>
          </p:spPr>
        </p:pic>
        <p:pic>
          <p:nvPicPr>
            <p:cNvPr id="8" name="図 7">
              <a:extLst>
                <a:ext uri="{FF2B5EF4-FFF2-40B4-BE49-F238E27FC236}">
                  <a16:creationId xmlns:a16="http://schemas.microsoft.com/office/drawing/2014/main" id="{DB367FDF-44C3-181D-8A36-6BFFF7A90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831" y="2304684"/>
              <a:ext cx="1872612" cy="1869616"/>
            </a:xfrm>
            <a:prstGeom prst="rect">
              <a:avLst/>
            </a:prstGeom>
          </p:spPr>
        </p:pic>
        <p:grpSp>
          <p:nvGrpSpPr>
            <p:cNvPr id="9" name="グループ化 8">
              <a:extLst>
                <a:ext uri="{FF2B5EF4-FFF2-40B4-BE49-F238E27FC236}">
                  <a16:creationId xmlns:a16="http://schemas.microsoft.com/office/drawing/2014/main" id="{346490D3-3259-7003-6A06-9E55479DF064}"/>
                </a:ext>
              </a:extLst>
            </p:cNvPr>
            <p:cNvGrpSpPr/>
            <p:nvPr/>
          </p:nvGrpSpPr>
          <p:grpSpPr>
            <a:xfrm>
              <a:off x="-1782812" y="3351335"/>
              <a:ext cx="865294" cy="865294"/>
              <a:chOff x="-2520663" y="3669572"/>
              <a:chExt cx="865294" cy="865294"/>
            </a:xfrm>
          </p:grpSpPr>
          <p:pic>
            <p:nvPicPr>
              <p:cNvPr id="21" name="図 20">
                <a:extLst>
                  <a:ext uri="{FF2B5EF4-FFF2-40B4-BE49-F238E27FC236}">
                    <a16:creationId xmlns:a16="http://schemas.microsoft.com/office/drawing/2014/main" id="{F1F4FEDC-9210-E2CB-9495-D1C2076C9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663" y="3669572"/>
                <a:ext cx="712894" cy="712894"/>
              </a:xfrm>
              <a:prstGeom prst="rect">
                <a:avLst/>
              </a:prstGeom>
            </p:spPr>
          </p:pic>
          <p:pic>
            <p:nvPicPr>
              <p:cNvPr id="22" name="図 21">
                <a:extLst>
                  <a:ext uri="{FF2B5EF4-FFF2-40B4-BE49-F238E27FC236}">
                    <a16:creationId xmlns:a16="http://schemas.microsoft.com/office/drawing/2014/main" id="{2543AF07-AF27-F8BA-A612-03652811C0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263" y="3821972"/>
                <a:ext cx="712894" cy="712894"/>
              </a:xfrm>
              <a:prstGeom prst="rect">
                <a:avLst/>
              </a:prstGeom>
            </p:spPr>
          </p:pic>
        </p:grpSp>
        <p:pic>
          <p:nvPicPr>
            <p:cNvPr id="10" name="図 9">
              <a:extLst>
                <a:ext uri="{FF2B5EF4-FFF2-40B4-BE49-F238E27FC236}">
                  <a16:creationId xmlns:a16="http://schemas.microsoft.com/office/drawing/2014/main" id="{31B4FBC0-C35F-823F-8B39-A83B69243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74094" flipH="1">
              <a:off x="-3015948" y="2700092"/>
              <a:ext cx="1643511" cy="1643511"/>
            </a:xfrm>
            <a:prstGeom prst="rect">
              <a:avLst/>
            </a:prstGeom>
          </p:spPr>
        </p:pic>
        <p:pic>
          <p:nvPicPr>
            <p:cNvPr id="11" name="図 10">
              <a:extLst>
                <a:ext uri="{FF2B5EF4-FFF2-40B4-BE49-F238E27FC236}">
                  <a16:creationId xmlns:a16="http://schemas.microsoft.com/office/drawing/2014/main" id="{21BE8EAF-051F-7FAC-642C-74BE0362D5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4894" y="2965902"/>
              <a:ext cx="1837561" cy="1840506"/>
            </a:xfrm>
            <a:prstGeom prst="rect">
              <a:avLst/>
            </a:prstGeom>
          </p:spPr>
        </p:pic>
        <p:pic>
          <p:nvPicPr>
            <p:cNvPr id="12" name="図 11">
              <a:extLst>
                <a:ext uri="{FF2B5EF4-FFF2-40B4-BE49-F238E27FC236}">
                  <a16:creationId xmlns:a16="http://schemas.microsoft.com/office/drawing/2014/main" id="{23DF8AFE-0150-FB98-007A-90F2A33025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788719" y="2699537"/>
              <a:ext cx="1493534" cy="1495927"/>
            </a:xfrm>
            <a:prstGeom prst="rect">
              <a:avLst/>
            </a:prstGeom>
          </p:spPr>
        </p:pic>
        <p:pic>
          <p:nvPicPr>
            <p:cNvPr id="13" name="図 12">
              <a:extLst>
                <a:ext uri="{FF2B5EF4-FFF2-40B4-BE49-F238E27FC236}">
                  <a16:creationId xmlns:a16="http://schemas.microsoft.com/office/drawing/2014/main" id="{A77C65EE-C015-31E4-C21B-9263AABBFD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489229" y="3981035"/>
              <a:ext cx="1995760" cy="1995760"/>
            </a:xfrm>
            <a:prstGeom prst="rect">
              <a:avLst/>
            </a:prstGeom>
          </p:spPr>
        </p:pic>
        <p:pic>
          <p:nvPicPr>
            <p:cNvPr id="14" name="図 13">
              <a:extLst>
                <a:ext uri="{FF2B5EF4-FFF2-40B4-BE49-F238E27FC236}">
                  <a16:creationId xmlns:a16="http://schemas.microsoft.com/office/drawing/2014/main" id="{3D9A6B1C-7A64-663C-3F07-E4AD191F96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59113" y="2737142"/>
              <a:ext cx="3087090" cy="3092037"/>
            </a:xfrm>
            <a:prstGeom prst="rect">
              <a:avLst/>
            </a:prstGeom>
          </p:spPr>
        </p:pic>
        <p:pic>
          <p:nvPicPr>
            <p:cNvPr id="16" name="図 15">
              <a:extLst>
                <a:ext uri="{FF2B5EF4-FFF2-40B4-BE49-F238E27FC236}">
                  <a16:creationId xmlns:a16="http://schemas.microsoft.com/office/drawing/2014/main" id="{5E409B33-0736-83E4-95B5-6EEEC070A5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1588" y="3315322"/>
              <a:ext cx="1395835" cy="1395835"/>
            </a:xfrm>
            <a:prstGeom prst="rect">
              <a:avLst/>
            </a:prstGeom>
          </p:spPr>
        </p:pic>
        <p:pic>
          <p:nvPicPr>
            <p:cNvPr id="17" name="図 16">
              <a:extLst>
                <a:ext uri="{FF2B5EF4-FFF2-40B4-BE49-F238E27FC236}">
                  <a16:creationId xmlns:a16="http://schemas.microsoft.com/office/drawing/2014/main" id="{8F95BB00-3211-0C24-0463-0E8D2577390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2412" y="3793648"/>
              <a:ext cx="1380174" cy="1380174"/>
            </a:xfrm>
            <a:prstGeom prst="rect">
              <a:avLst/>
            </a:prstGeom>
          </p:spPr>
        </p:pic>
        <p:pic>
          <p:nvPicPr>
            <p:cNvPr id="18" name="図 17">
              <a:extLst>
                <a:ext uri="{FF2B5EF4-FFF2-40B4-BE49-F238E27FC236}">
                  <a16:creationId xmlns:a16="http://schemas.microsoft.com/office/drawing/2014/main" id="{96F0CFD9-4D4B-3D63-59B5-1D7212690FC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88346" y="4387854"/>
              <a:ext cx="1316108" cy="1318217"/>
            </a:xfrm>
            <a:prstGeom prst="rect">
              <a:avLst/>
            </a:prstGeom>
          </p:spPr>
        </p:pic>
        <p:pic>
          <p:nvPicPr>
            <p:cNvPr id="19" name="図 18">
              <a:extLst>
                <a:ext uri="{FF2B5EF4-FFF2-40B4-BE49-F238E27FC236}">
                  <a16:creationId xmlns:a16="http://schemas.microsoft.com/office/drawing/2014/main" id="{10E39991-C850-6687-1FBD-61EAD26565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515471" y="3624394"/>
              <a:ext cx="1995760" cy="1995760"/>
            </a:xfrm>
            <a:prstGeom prst="rect">
              <a:avLst/>
            </a:prstGeom>
          </p:spPr>
        </p:pic>
        <p:pic>
          <p:nvPicPr>
            <p:cNvPr id="20" name="図 19">
              <a:extLst>
                <a:ext uri="{FF2B5EF4-FFF2-40B4-BE49-F238E27FC236}">
                  <a16:creationId xmlns:a16="http://schemas.microsoft.com/office/drawing/2014/main" id="{3DA3F24D-52AA-C93E-8CF0-A824DC295F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52239" y="4326603"/>
              <a:ext cx="1635950" cy="1635950"/>
            </a:xfrm>
            <a:prstGeom prst="rect">
              <a:avLst/>
            </a:prstGeom>
          </p:spPr>
        </p:pic>
      </p:grpSp>
    </p:spTree>
    <p:extLst>
      <p:ext uri="{BB962C8B-B14F-4D97-AF65-F5344CB8AC3E}">
        <p14:creationId xmlns:p14="http://schemas.microsoft.com/office/powerpoint/2010/main" val="40633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ED609-A56F-9C85-F925-FC0500E4A684}"/>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0A5ADE40-4F46-4281-8FCA-5C0E1528ADB6}"/>
              </a:ext>
            </a:extLst>
          </p:cNvPr>
          <p:cNvSpPr/>
          <p:nvPr/>
        </p:nvSpPr>
        <p:spPr>
          <a:xfrm>
            <a:off x="0" y="0"/>
            <a:ext cx="9144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論理積ゲート 8">
            <a:extLst>
              <a:ext uri="{FF2B5EF4-FFF2-40B4-BE49-F238E27FC236}">
                <a16:creationId xmlns:a16="http://schemas.microsoft.com/office/drawing/2014/main" id="{5E08CF7A-C030-A59D-D1F1-F89DE576E6EC}"/>
              </a:ext>
            </a:extLst>
          </p:cNvPr>
          <p:cNvSpPr/>
          <p:nvPr/>
        </p:nvSpPr>
        <p:spPr>
          <a:xfrm rot="16200000">
            <a:off x="1536817" y="-749181"/>
            <a:ext cx="6070363" cy="914399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アイコン&#10;&#10;低い精度で自動的に生成された説明">
            <a:extLst>
              <a:ext uri="{FF2B5EF4-FFF2-40B4-BE49-F238E27FC236}">
                <a16:creationId xmlns:a16="http://schemas.microsoft.com/office/drawing/2014/main" id="{CDFB2719-397A-C6C4-9932-DA03868B0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08" y="2073766"/>
            <a:ext cx="2769928" cy="3498104"/>
          </a:xfrm>
          <a:prstGeom prst="rect">
            <a:avLst/>
          </a:prstGeom>
        </p:spPr>
      </p:pic>
      <p:pic>
        <p:nvPicPr>
          <p:cNvPr id="5" name="図 4" descr="グリーン が含まれている画像&#10;&#10;自動的に生成された説明">
            <a:extLst>
              <a:ext uri="{FF2B5EF4-FFF2-40B4-BE49-F238E27FC236}">
                <a16:creationId xmlns:a16="http://schemas.microsoft.com/office/drawing/2014/main" id="{E8459CA7-95E0-ADF3-D752-ECB3AF67E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447" y="2253528"/>
            <a:ext cx="3024553" cy="3574879"/>
          </a:xfrm>
          <a:prstGeom prst="rect">
            <a:avLst/>
          </a:prstGeom>
        </p:spPr>
      </p:pic>
      <p:pic>
        <p:nvPicPr>
          <p:cNvPr id="7" name="図 6" descr="時計, グリーン が含まれている画像&#10;&#10;自動的に生成された説明">
            <a:extLst>
              <a:ext uri="{FF2B5EF4-FFF2-40B4-BE49-F238E27FC236}">
                <a16:creationId xmlns:a16="http://schemas.microsoft.com/office/drawing/2014/main" id="{F3B32D1C-88CD-1165-7178-76C05EFB5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25643">
            <a:off x="558764" y="3749017"/>
            <a:ext cx="1977364" cy="2012323"/>
          </a:xfrm>
          <a:prstGeom prst="rect">
            <a:avLst/>
          </a:prstGeom>
        </p:spPr>
      </p:pic>
    </p:spTree>
    <p:extLst>
      <p:ext uri="{BB962C8B-B14F-4D97-AF65-F5344CB8AC3E}">
        <p14:creationId xmlns:p14="http://schemas.microsoft.com/office/powerpoint/2010/main" val="290978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57067D9-DCA1-4CF5-AFFE-68F3EF2040E1}"/>
              </a:ext>
            </a:extLst>
          </p:cNvPr>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2E751CAC-76C7-4B31-8E55-D097FF3796FE}"/>
              </a:ext>
            </a:extLst>
          </p:cNvPr>
          <p:cNvSpPr/>
          <p:nvPr/>
        </p:nvSpPr>
        <p:spPr>
          <a:xfrm rot="16200000">
            <a:off x="1536817" y="-749181"/>
            <a:ext cx="6070363" cy="914399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2304" y="1900780"/>
            <a:ext cx="4095117" cy="4167517"/>
          </a:xfrm>
          <a:prstGeom prst="rect">
            <a:avLst/>
          </a:prstGeom>
        </p:spPr>
      </p:pic>
      <p:sp>
        <p:nvSpPr>
          <p:cNvPr id="4" name="テキスト ボックス 2"/>
          <p:cNvSpPr txBox="1">
            <a:spLocks noChangeArrowheads="1"/>
          </p:cNvSpPr>
          <p:nvPr/>
        </p:nvSpPr>
        <p:spPr bwMode="auto">
          <a:xfrm>
            <a:off x="596900" y="956546"/>
            <a:ext cx="8164534"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66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クイズ</a:t>
            </a:r>
            <a:r>
              <a:rPr lang="ja-JP" altLang="en-US" sz="4800" b="1" kern="100" dirty="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en-US" sz="6600" b="1" kern="100" dirty="0">
                <a:latin typeface="BIZ UDPゴシック" panose="020B0400000000000000" pitchFamily="50" charset="-128"/>
                <a:ea typeface="BIZ UDPゴシック" panose="020B0400000000000000" pitchFamily="50" charset="-128"/>
                <a:cs typeface="Times New Roman" panose="02020603050405020304" pitchFamily="18" charset="0"/>
              </a:rPr>
              <a:t>ちゃれんじ！</a:t>
            </a:r>
            <a:endParaRPr lang="ja-JP" altLang="en-US" sz="11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18759">
            <a:off x="2302593" y="3781633"/>
            <a:ext cx="1919682" cy="1953621"/>
          </a:xfrm>
          <a:prstGeom prst="rect">
            <a:avLst/>
          </a:prstGeom>
        </p:spPr>
      </p:pic>
    </p:spTree>
    <p:extLst>
      <p:ext uri="{BB962C8B-B14F-4D97-AF65-F5344CB8AC3E}">
        <p14:creationId xmlns:p14="http://schemas.microsoft.com/office/powerpoint/2010/main" val="358534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F5807044-E2F2-3DAE-1D89-FC47555C2005}"/>
              </a:ext>
            </a:extLst>
          </p:cNvPr>
          <p:cNvGrpSpPr/>
          <p:nvPr/>
        </p:nvGrpSpPr>
        <p:grpSpPr>
          <a:xfrm>
            <a:off x="694952" y="2190425"/>
            <a:ext cx="3558943" cy="4024646"/>
            <a:chOff x="-4052412" y="1952149"/>
            <a:chExt cx="3558943" cy="4024646"/>
          </a:xfrm>
        </p:grpSpPr>
        <p:sp>
          <p:nvSpPr>
            <p:cNvPr id="30" name="楕円 29">
              <a:extLst>
                <a:ext uri="{FF2B5EF4-FFF2-40B4-BE49-F238E27FC236}">
                  <a16:creationId xmlns:a16="http://schemas.microsoft.com/office/drawing/2014/main" id="{D69786E5-9709-14D8-2D7B-406A58BCDC72}"/>
                </a:ext>
              </a:extLst>
            </p:cNvPr>
            <p:cNvSpPr/>
            <p:nvPr/>
          </p:nvSpPr>
          <p:spPr>
            <a:xfrm>
              <a:off x="-3836267" y="3178828"/>
              <a:ext cx="2523527" cy="2523527"/>
            </a:xfrm>
            <a:prstGeom prst="ellipse">
              <a:avLst/>
            </a:prstGeom>
            <a:solidFill>
              <a:srgbClr val="D6D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5C3AFFD9-8088-4CDC-7A53-98E0C9C52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001" y="1952149"/>
              <a:ext cx="1867902" cy="1867902"/>
            </a:xfrm>
            <a:prstGeom prst="rect">
              <a:avLst/>
            </a:prstGeom>
          </p:spPr>
        </p:pic>
        <p:pic>
          <p:nvPicPr>
            <p:cNvPr id="18" name="図 17">
              <a:extLst>
                <a:ext uri="{FF2B5EF4-FFF2-40B4-BE49-F238E27FC236}">
                  <a16:creationId xmlns:a16="http://schemas.microsoft.com/office/drawing/2014/main" id="{C9956EC1-C6FB-481A-4F74-540EFF919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831" y="2304684"/>
              <a:ext cx="1872612" cy="1869616"/>
            </a:xfrm>
            <a:prstGeom prst="rect">
              <a:avLst/>
            </a:prstGeom>
          </p:spPr>
        </p:pic>
        <p:grpSp>
          <p:nvGrpSpPr>
            <p:cNvPr id="35" name="グループ化 34">
              <a:extLst>
                <a:ext uri="{FF2B5EF4-FFF2-40B4-BE49-F238E27FC236}">
                  <a16:creationId xmlns:a16="http://schemas.microsoft.com/office/drawing/2014/main" id="{5FE881A1-EC18-485F-E31C-435D7CC4C013}"/>
                </a:ext>
              </a:extLst>
            </p:cNvPr>
            <p:cNvGrpSpPr/>
            <p:nvPr/>
          </p:nvGrpSpPr>
          <p:grpSpPr>
            <a:xfrm>
              <a:off x="-1782812" y="3351335"/>
              <a:ext cx="865294" cy="865294"/>
              <a:chOff x="-2520663" y="3669572"/>
              <a:chExt cx="865294" cy="865294"/>
            </a:xfrm>
          </p:grpSpPr>
          <p:pic>
            <p:nvPicPr>
              <p:cNvPr id="33" name="図 32">
                <a:extLst>
                  <a:ext uri="{FF2B5EF4-FFF2-40B4-BE49-F238E27FC236}">
                    <a16:creationId xmlns:a16="http://schemas.microsoft.com/office/drawing/2014/main" id="{B411B9CA-FEDE-DD75-C651-D956436A9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663" y="3669572"/>
                <a:ext cx="712894" cy="712894"/>
              </a:xfrm>
              <a:prstGeom prst="rect">
                <a:avLst/>
              </a:prstGeom>
            </p:spPr>
          </p:pic>
          <p:pic>
            <p:nvPicPr>
              <p:cNvPr id="34" name="図 33">
                <a:extLst>
                  <a:ext uri="{FF2B5EF4-FFF2-40B4-BE49-F238E27FC236}">
                    <a16:creationId xmlns:a16="http://schemas.microsoft.com/office/drawing/2014/main" id="{9A875043-35AC-FA0F-0BA1-889E4901E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263" y="3821972"/>
                <a:ext cx="712894" cy="712894"/>
              </a:xfrm>
              <a:prstGeom prst="rect">
                <a:avLst/>
              </a:prstGeom>
            </p:spPr>
          </p:pic>
        </p:grpSp>
        <p:pic>
          <p:nvPicPr>
            <p:cNvPr id="4" name="図 3">
              <a:extLst>
                <a:ext uri="{FF2B5EF4-FFF2-40B4-BE49-F238E27FC236}">
                  <a16:creationId xmlns:a16="http://schemas.microsoft.com/office/drawing/2014/main" id="{F5A6F7F0-38D4-705F-03FF-7967A24F0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74094" flipH="1">
              <a:off x="-3015948" y="2700092"/>
              <a:ext cx="1643511" cy="1643511"/>
            </a:xfrm>
            <a:prstGeom prst="rect">
              <a:avLst/>
            </a:prstGeom>
          </p:spPr>
        </p:pic>
        <p:pic>
          <p:nvPicPr>
            <p:cNvPr id="9" name="図 8">
              <a:extLst>
                <a:ext uri="{FF2B5EF4-FFF2-40B4-BE49-F238E27FC236}">
                  <a16:creationId xmlns:a16="http://schemas.microsoft.com/office/drawing/2014/main" id="{9A40FE30-5151-C2D1-3FEC-721F04EA68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4894" y="2965902"/>
              <a:ext cx="1837561" cy="1840506"/>
            </a:xfrm>
            <a:prstGeom prst="rect">
              <a:avLst/>
            </a:prstGeom>
          </p:spPr>
        </p:pic>
        <p:pic>
          <p:nvPicPr>
            <p:cNvPr id="8" name="図 7">
              <a:extLst>
                <a:ext uri="{FF2B5EF4-FFF2-40B4-BE49-F238E27FC236}">
                  <a16:creationId xmlns:a16="http://schemas.microsoft.com/office/drawing/2014/main" id="{FAFBEA83-EB41-4974-B75D-DF6D4E904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88719" y="2699537"/>
              <a:ext cx="1493534" cy="1495927"/>
            </a:xfrm>
            <a:prstGeom prst="rect">
              <a:avLst/>
            </a:prstGeom>
          </p:spPr>
        </p:pic>
        <p:pic>
          <p:nvPicPr>
            <p:cNvPr id="36" name="図 35">
              <a:extLst>
                <a:ext uri="{FF2B5EF4-FFF2-40B4-BE49-F238E27FC236}">
                  <a16:creationId xmlns:a16="http://schemas.microsoft.com/office/drawing/2014/main" id="{F9A01E4B-7C56-4FA1-1C51-5EFE1E4FCA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489229" y="3981035"/>
              <a:ext cx="1995760" cy="1995760"/>
            </a:xfrm>
            <a:prstGeom prst="rect">
              <a:avLst/>
            </a:prstGeom>
          </p:spPr>
        </p:pic>
        <p:pic>
          <p:nvPicPr>
            <p:cNvPr id="7" name="図 6">
              <a:extLst>
                <a:ext uri="{FF2B5EF4-FFF2-40B4-BE49-F238E27FC236}">
                  <a16:creationId xmlns:a16="http://schemas.microsoft.com/office/drawing/2014/main" id="{031A4401-4AF6-79B3-C8A3-EB7E1F64FC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9113" y="2737142"/>
              <a:ext cx="3087090" cy="3092037"/>
            </a:xfrm>
            <a:prstGeom prst="rect">
              <a:avLst/>
            </a:prstGeom>
          </p:spPr>
        </p:pic>
        <p:pic>
          <p:nvPicPr>
            <p:cNvPr id="23" name="図 22">
              <a:extLst>
                <a:ext uri="{FF2B5EF4-FFF2-40B4-BE49-F238E27FC236}">
                  <a16:creationId xmlns:a16="http://schemas.microsoft.com/office/drawing/2014/main" id="{BC79976D-8ADF-55D5-BED4-D5514A40687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51588" y="3315322"/>
              <a:ext cx="1395835" cy="1395835"/>
            </a:xfrm>
            <a:prstGeom prst="rect">
              <a:avLst/>
            </a:prstGeom>
          </p:spPr>
        </p:pic>
        <p:pic>
          <p:nvPicPr>
            <p:cNvPr id="5" name="図 4">
              <a:extLst>
                <a:ext uri="{FF2B5EF4-FFF2-40B4-BE49-F238E27FC236}">
                  <a16:creationId xmlns:a16="http://schemas.microsoft.com/office/drawing/2014/main" id="{7AA89CBA-EE12-1EC6-FE7D-3C3CBF7ADE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2412" y="3793648"/>
              <a:ext cx="1380174" cy="1380174"/>
            </a:xfrm>
            <a:prstGeom prst="rect">
              <a:avLst/>
            </a:prstGeom>
          </p:spPr>
        </p:pic>
        <p:pic>
          <p:nvPicPr>
            <p:cNvPr id="3" name="図 2">
              <a:extLst>
                <a:ext uri="{FF2B5EF4-FFF2-40B4-BE49-F238E27FC236}">
                  <a16:creationId xmlns:a16="http://schemas.microsoft.com/office/drawing/2014/main" id="{64F103E8-631B-A0BE-8121-A3CDD3C0A6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88346" y="4387854"/>
              <a:ext cx="1316108" cy="1318217"/>
            </a:xfrm>
            <a:prstGeom prst="rect">
              <a:avLst/>
            </a:prstGeom>
          </p:spPr>
        </p:pic>
        <p:pic>
          <p:nvPicPr>
            <p:cNvPr id="11" name="図 10">
              <a:extLst>
                <a:ext uri="{FF2B5EF4-FFF2-40B4-BE49-F238E27FC236}">
                  <a16:creationId xmlns:a16="http://schemas.microsoft.com/office/drawing/2014/main" id="{64B52A43-C751-D648-AA6B-D5C4911B17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515471" y="3624394"/>
              <a:ext cx="1995760" cy="1995760"/>
            </a:xfrm>
            <a:prstGeom prst="rect">
              <a:avLst/>
            </a:prstGeom>
          </p:spPr>
        </p:pic>
        <p:pic>
          <p:nvPicPr>
            <p:cNvPr id="16" name="図 15">
              <a:extLst>
                <a:ext uri="{FF2B5EF4-FFF2-40B4-BE49-F238E27FC236}">
                  <a16:creationId xmlns:a16="http://schemas.microsoft.com/office/drawing/2014/main" id="{762C37BF-ABD7-ACA7-BF10-08474EAC272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52239" y="4326603"/>
              <a:ext cx="1635950" cy="1635950"/>
            </a:xfrm>
            <a:prstGeom prst="rect">
              <a:avLst/>
            </a:prstGeom>
          </p:spPr>
        </p:pic>
      </p:grpSp>
      <p:pic>
        <p:nvPicPr>
          <p:cNvPr id="29" name="図 28">
            <a:extLst>
              <a:ext uri="{FF2B5EF4-FFF2-40B4-BE49-F238E27FC236}">
                <a16:creationId xmlns:a16="http://schemas.microsoft.com/office/drawing/2014/main" id="{5DEAA399-AD1B-0488-3246-6CC85AA05B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8251" y="2785111"/>
            <a:ext cx="2901895" cy="2897252"/>
          </a:xfrm>
          <a:prstGeom prst="rect">
            <a:avLst/>
          </a:prstGeom>
        </p:spPr>
      </p:pic>
      <p:sp>
        <p:nvSpPr>
          <p:cNvPr id="47" name="テキスト ボックス 2"/>
          <p:cNvSpPr txBox="1">
            <a:spLocks noChangeArrowheads="1"/>
          </p:cNvSpPr>
          <p:nvPr/>
        </p:nvSpPr>
        <p:spPr bwMode="auto">
          <a:xfrm>
            <a:off x="2067085" y="1952149"/>
            <a:ext cx="1181576"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ア</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2"/>
          <p:cNvSpPr txBox="1">
            <a:spLocks noChangeArrowheads="1"/>
          </p:cNvSpPr>
          <p:nvPr/>
        </p:nvSpPr>
        <p:spPr bwMode="auto">
          <a:xfrm>
            <a:off x="5897087" y="1952149"/>
            <a:ext cx="1002030"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イ</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円/楕円 21"/>
          <p:cNvSpPr/>
          <p:nvPr/>
        </p:nvSpPr>
        <p:spPr>
          <a:xfrm>
            <a:off x="5222081" y="3027998"/>
            <a:ext cx="2400300" cy="23495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7" name="グループ化 26"/>
          <p:cNvGrpSpPr/>
          <p:nvPr/>
        </p:nvGrpSpPr>
        <p:grpSpPr>
          <a:xfrm>
            <a:off x="987964" y="2785111"/>
            <a:ext cx="2390740" cy="2291750"/>
            <a:chOff x="1317285" y="2570480"/>
            <a:chExt cx="3187653" cy="3055667"/>
          </a:xfrm>
        </p:grpSpPr>
        <p:cxnSp>
          <p:nvCxnSpPr>
            <p:cNvPr id="24" name="直線コネクタ 23"/>
            <p:cNvCxnSpPr/>
            <p:nvPr/>
          </p:nvCxnSpPr>
          <p:spPr>
            <a:xfrm>
              <a:off x="1392709" y="2640965"/>
              <a:ext cx="3104255" cy="28694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1317285" y="2570480"/>
              <a:ext cx="3187653" cy="305566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2">
            <a:extLst>
              <a:ext uri="{FF2B5EF4-FFF2-40B4-BE49-F238E27FC236}">
                <a16:creationId xmlns:a16="http://schemas.microsoft.com/office/drawing/2014/main" id="{322AD483-ED9A-44A0-9324-3345F9B01D64}"/>
              </a:ext>
            </a:extLst>
          </p:cNvPr>
          <p:cNvSpPr txBox="1">
            <a:spLocks noChangeArrowheads="1"/>
          </p:cNvSpPr>
          <p:nvPr/>
        </p:nvSpPr>
        <p:spPr bwMode="auto">
          <a:xfrm>
            <a:off x="2244883" y="1104257"/>
            <a:ext cx="5287677"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125" b="1" kern="100" dirty="0">
                <a:latin typeface="BIZ UDPゴシック" panose="020B0400000000000000" pitchFamily="50" charset="-128"/>
                <a:ea typeface="BIZ UDPゴシック" panose="020B0400000000000000" pitchFamily="50" charset="-128"/>
                <a:cs typeface="Times New Roman" panose="02020603050405020304" pitchFamily="18" charset="0"/>
              </a:rPr>
              <a:t>どっちがいいこと？</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3" name="図 42">
            <a:extLst>
              <a:ext uri="{FF2B5EF4-FFF2-40B4-BE49-F238E27FC236}">
                <a16:creationId xmlns:a16="http://schemas.microsoft.com/office/drawing/2014/main" id="{A16F19EB-621B-4116-CFBF-232D916DBFD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47770" y="4862909"/>
            <a:ext cx="1536582" cy="1765436"/>
          </a:xfrm>
          <a:prstGeom prst="rect">
            <a:avLst/>
          </a:prstGeom>
        </p:spPr>
      </p:pic>
    </p:spTree>
    <p:extLst>
      <p:ext uri="{BB962C8B-B14F-4D97-AF65-F5344CB8AC3E}">
        <p14:creationId xmlns:p14="http://schemas.microsoft.com/office/powerpoint/2010/main" val="409487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C5987FB-DC93-2CEA-EC1C-EA912F9A1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9" y="1546418"/>
            <a:ext cx="4881017" cy="4873208"/>
          </a:xfrm>
          <a:prstGeom prst="rect">
            <a:avLst/>
          </a:prstGeom>
        </p:spPr>
      </p:pic>
      <p:sp>
        <p:nvSpPr>
          <p:cNvPr id="22" name="テキスト ボックス 21">
            <a:extLst>
              <a:ext uri="{FF2B5EF4-FFF2-40B4-BE49-F238E27FC236}">
                <a16:creationId xmlns:a16="http://schemas.microsoft.com/office/drawing/2014/main" id="{539ADF2C-A741-1EEB-3D30-9480470A2D45}"/>
              </a:ext>
            </a:extLst>
          </p:cNvPr>
          <p:cNvSpPr txBox="1"/>
          <p:nvPr/>
        </p:nvSpPr>
        <p:spPr>
          <a:xfrm>
            <a:off x="1181661" y="4972584"/>
            <a:ext cx="2441694" cy="769441"/>
          </a:xfrm>
          <a:prstGeom prst="rect">
            <a:avLst/>
          </a:prstGeom>
          <a:noFill/>
        </p:spPr>
        <p:txBody>
          <a:bodyPr wrap="none" rtlCol="0">
            <a:spAutoFit/>
          </a:bodyPr>
          <a:lstStyle/>
          <a:p>
            <a:r>
              <a:rPr kumimoji="1" lang="ja-JP" altLang="en-US" sz="4400" b="1" dirty="0"/>
              <a:t>ふくおか</a:t>
            </a:r>
          </a:p>
        </p:txBody>
      </p:sp>
      <p:pic>
        <p:nvPicPr>
          <p:cNvPr id="23" name="図 22">
            <a:extLst>
              <a:ext uri="{FF2B5EF4-FFF2-40B4-BE49-F238E27FC236}">
                <a16:creationId xmlns:a16="http://schemas.microsoft.com/office/drawing/2014/main" id="{AC0A2214-3660-6670-19A1-D7D826E60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861" y="1546418"/>
            <a:ext cx="4881017" cy="4873208"/>
          </a:xfrm>
          <a:prstGeom prst="rect">
            <a:avLst/>
          </a:prstGeom>
        </p:spPr>
      </p:pic>
      <p:sp>
        <p:nvSpPr>
          <p:cNvPr id="24" name="テキスト ボックス 23">
            <a:extLst>
              <a:ext uri="{FF2B5EF4-FFF2-40B4-BE49-F238E27FC236}">
                <a16:creationId xmlns:a16="http://schemas.microsoft.com/office/drawing/2014/main" id="{B7102818-CC37-71C5-D854-11E5957A6805}"/>
              </a:ext>
            </a:extLst>
          </p:cNvPr>
          <p:cNvSpPr txBox="1"/>
          <p:nvPr/>
        </p:nvSpPr>
        <p:spPr>
          <a:xfrm>
            <a:off x="5336291" y="4972584"/>
            <a:ext cx="2441694" cy="769441"/>
          </a:xfrm>
          <a:prstGeom prst="rect">
            <a:avLst/>
          </a:prstGeom>
          <a:noFill/>
        </p:spPr>
        <p:txBody>
          <a:bodyPr wrap="none" rtlCol="0">
            <a:spAutoFit/>
          </a:bodyPr>
          <a:lstStyle/>
          <a:p>
            <a:r>
              <a:rPr kumimoji="1" lang="ja-JP" altLang="en-US" sz="4400" b="1" dirty="0"/>
              <a:t>がいこく</a:t>
            </a:r>
          </a:p>
        </p:txBody>
      </p:sp>
      <p:grpSp>
        <p:nvGrpSpPr>
          <p:cNvPr id="2" name="グループ化 1"/>
          <p:cNvGrpSpPr/>
          <p:nvPr/>
        </p:nvGrpSpPr>
        <p:grpSpPr>
          <a:xfrm>
            <a:off x="5228185" y="3187229"/>
            <a:ext cx="2390740" cy="2291750"/>
            <a:chOff x="1317285" y="2570480"/>
            <a:chExt cx="3187653" cy="3055667"/>
          </a:xfrm>
        </p:grpSpPr>
        <p:cxnSp>
          <p:nvCxnSpPr>
            <p:cNvPr id="9" name="直線コネクタ 8"/>
            <p:cNvCxnSpPr/>
            <p:nvPr/>
          </p:nvCxnSpPr>
          <p:spPr>
            <a:xfrm>
              <a:off x="1392709" y="2640965"/>
              <a:ext cx="3104255" cy="28694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317285" y="2570480"/>
              <a:ext cx="3187653" cy="305566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円/楕円 10"/>
          <p:cNvSpPr/>
          <p:nvPr/>
        </p:nvSpPr>
        <p:spPr>
          <a:xfrm>
            <a:off x="913083" y="3111049"/>
            <a:ext cx="2400300" cy="23495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2">
            <a:extLst>
              <a:ext uri="{FF2B5EF4-FFF2-40B4-BE49-F238E27FC236}">
                <a16:creationId xmlns:a16="http://schemas.microsoft.com/office/drawing/2014/main" id="{F88E3627-7B1B-43C1-B208-2F60AEDA7724}"/>
              </a:ext>
            </a:extLst>
          </p:cNvPr>
          <p:cNvSpPr txBox="1">
            <a:spLocks noChangeArrowheads="1"/>
          </p:cNvSpPr>
          <p:nvPr/>
        </p:nvSpPr>
        <p:spPr bwMode="auto">
          <a:xfrm>
            <a:off x="2067085" y="1952149"/>
            <a:ext cx="1181576"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ア</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2">
            <a:extLst>
              <a:ext uri="{FF2B5EF4-FFF2-40B4-BE49-F238E27FC236}">
                <a16:creationId xmlns:a16="http://schemas.microsoft.com/office/drawing/2014/main" id="{A345A00C-1217-4246-9578-2982C6275964}"/>
              </a:ext>
            </a:extLst>
          </p:cNvPr>
          <p:cNvSpPr txBox="1">
            <a:spLocks noChangeArrowheads="1"/>
          </p:cNvSpPr>
          <p:nvPr/>
        </p:nvSpPr>
        <p:spPr bwMode="auto">
          <a:xfrm>
            <a:off x="5897087" y="1952149"/>
            <a:ext cx="1002030"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イ</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2">
            <a:extLst>
              <a:ext uri="{FF2B5EF4-FFF2-40B4-BE49-F238E27FC236}">
                <a16:creationId xmlns:a16="http://schemas.microsoft.com/office/drawing/2014/main" id="{12D80D35-AB0A-43D5-B0B5-592E6F5B54BF}"/>
              </a:ext>
            </a:extLst>
          </p:cNvPr>
          <p:cNvSpPr txBox="1">
            <a:spLocks noChangeArrowheads="1"/>
          </p:cNvSpPr>
          <p:nvPr/>
        </p:nvSpPr>
        <p:spPr bwMode="auto">
          <a:xfrm>
            <a:off x="2244883" y="1104257"/>
            <a:ext cx="5287677"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125" b="1" kern="100" dirty="0">
                <a:latin typeface="BIZ UDPゴシック" panose="020B0400000000000000" pitchFamily="50" charset="-128"/>
                <a:ea typeface="BIZ UDPゴシック" panose="020B0400000000000000" pitchFamily="50" charset="-128"/>
                <a:cs typeface="Times New Roman" panose="02020603050405020304" pitchFamily="18" charset="0"/>
              </a:rPr>
              <a:t>どっちがいいこと？</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F51A2C39-588B-B360-AE2A-ACD844CBD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355" y="5065865"/>
            <a:ext cx="1755652" cy="1429515"/>
          </a:xfrm>
          <a:prstGeom prst="rect">
            <a:avLst/>
          </a:prstGeom>
        </p:spPr>
      </p:pic>
    </p:spTree>
    <p:extLst>
      <p:ext uri="{BB962C8B-B14F-4D97-AF65-F5344CB8AC3E}">
        <p14:creationId xmlns:p14="http://schemas.microsoft.com/office/powerpoint/2010/main" val="289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04BA6-9FEC-8936-5CC4-C456EC0466CC}"/>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6C9ED27E-DBE7-E23A-A40A-EAA802D80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721" y="2572324"/>
            <a:ext cx="3432441" cy="3426949"/>
          </a:xfrm>
          <a:prstGeom prst="rect">
            <a:avLst/>
          </a:prstGeom>
        </p:spPr>
      </p:pic>
      <p:pic>
        <p:nvPicPr>
          <p:cNvPr id="2050" name="Picture 2" descr="すいかのイラスト「丸々すいかとカットすいか」">
            <a:extLst>
              <a:ext uri="{FF2B5EF4-FFF2-40B4-BE49-F238E27FC236}">
                <a16:creationId xmlns:a16="http://schemas.microsoft.com/office/drawing/2014/main" id="{1527BE7F-EAA2-7516-7F33-D6081D601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25" y="2642554"/>
            <a:ext cx="381000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C60F91A0-9199-EE0F-10E1-7B6324EAC614}"/>
              </a:ext>
            </a:extLst>
          </p:cNvPr>
          <p:cNvGrpSpPr/>
          <p:nvPr/>
        </p:nvGrpSpPr>
        <p:grpSpPr>
          <a:xfrm>
            <a:off x="5228185" y="3187229"/>
            <a:ext cx="2390740" cy="2291750"/>
            <a:chOff x="1317285" y="2570480"/>
            <a:chExt cx="3187653" cy="3055667"/>
          </a:xfrm>
        </p:grpSpPr>
        <p:cxnSp>
          <p:nvCxnSpPr>
            <p:cNvPr id="9" name="直線コネクタ 8">
              <a:extLst>
                <a:ext uri="{FF2B5EF4-FFF2-40B4-BE49-F238E27FC236}">
                  <a16:creationId xmlns:a16="http://schemas.microsoft.com/office/drawing/2014/main" id="{D487EE87-0F14-02E6-020B-AFF261E2A0DB}"/>
                </a:ext>
              </a:extLst>
            </p:cNvPr>
            <p:cNvCxnSpPr/>
            <p:nvPr/>
          </p:nvCxnSpPr>
          <p:spPr>
            <a:xfrm>
              <a:off x="1392709" y="2640965"/>
              <a:ext cx="3104255" cy="28694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A4A42A1-DBD0-DB10-46D7-90B6CE974A09}"/>
                </a:ext>
              </a:extLst>
            </p:cNvPr>
            <p:cNvCxnSpPr/>
            <p:nvPr/>
          </p:nvCxnSpPr>
          <p:spPr>
            <a:xfrm flipV="1">
              <a:off x="1317285" y="2570480"/>
              <a:ext cx="3187653" cy="305566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円/楕円 10">
            <a:extLst>
              <a:ext uri="{FF2B5EF4-FFF2-40B4-BE49-F238E27FC236}">
                <a16:creationId xmlns:a16="http://schemas.microsoft.com/office/drawing/2014/main" id="{02D9CF15-AF8D-B577-0088-F264486AA6D3}"/>
              </a:ext>
            </a:extLst>
          </p:cNvPr>
          <p:cNvSpPr/>
          <p:nvPr/>
        </p:nvSpPr>
        <p:spPr>
          <a:xfrm>
            <a:off x="913083" y="3111049"/>
            <a:ext cx="2400300" cy="23495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2">
            <a:extLst>
              <a:ext uri="{FF2B5EF4-FFF2-40B4-BE49-F238E27FC236}">
                <a16:creationId xmlns:a16="http://schemas.microsoft.com/office/drawing/2014/main" id="{B26DF687-AB98-5AAB-816E-84BEDBFABA0F}"/>
              </a:ext>
            </a:extLst>
          </p:cNvPr>
          <p:cNvSpPr txBox="1">
            <a:spLocks noChangeArrowheads="1"/>
          </p:cNvSpPr>
          <p:nvPr/>
        </p:nvSpPr>
        <p:spPr bwMode="auto">
          <a:xfrm>
            <a:off x="2067085" y="1952149"/>
            <a:ext cx="1181576"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ア</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2">
            <a:extLst>
              <a:ext uri="{FF2B5EF4-FFF2-40B4-BE49-F238E27FC236}">
                <a16:creationId xmlns:a16="http://schemas.microsoft.com/office/drawing/2014/main" id="{CBADF1CD-4BCF-66DF-660E-A59D06878C1F}"/>
              </a:ext>
            </a:extLst>
          </p:cNvPr>
          <p:cNvSpPr txBox="1">
            <a:spLocks noChangeArrowheads="1"/>
          </p:cNvSpPr>
          <p:nvPr/>
        </p:nvSpPr>
        <p:spPr bwMode="auto">
          <a:xfrm>
            <a:off x="5897087" y="1952149"/>
            <a:ext cx="1002030"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イ</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2">
            <a:extLst>
              <a:ext uri="{FF2B5EF4-FFF2-40B4-BE49-F238E27FC236}">
                <a16:creationId xmlns:a16="http://schemas.microsoft.com/office/drawing/2014/main" id="{405BB3CC-CA4A-884A-E956-F5B008AB2C9F}"/>
              </a:ext>
            </a:extLst>
          </p:cNvPr>
          <p:cNvSpPr txBox="1">
            <a:spLocks noChangeArrowheads="1"/>
          </p:cNvSpPr>
          <p:nvPr/>
        </p:nvSpPr>
        <p:spPr bwMode="auto">
          <a:xfrm>
            <a:off x="2244883" y="1104257"/>
            <a:ext cx="5287677"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125" b="1" kern="100" dirty="0">
                <a:latin typeface="BIZ UDPゴシック" panose="020B0400000000000000" pitchFamily="50" charset="-128"/>
                <a:ea typeface="BIZ UDPゴシック" panose="020B0400000000000000" pitchFamily="50" charset="-128"/>
                <a:cs typeface="Times New Roman" panose="02020603050405020304" pitchFamily="18" charset="0"/>
              </a:rPr>
              <a:t>どっちがいいこと？</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descr="C:\Users\hisashi708\Desktop\エコトン　あつい.png">
            <a:extLst>
              <a:ext uri="{FF2B5EF4-FFF2-40B4-BE49-F238E27FC236}">
                <a16:creationId xmlns:a16="http://schemas.microsoft.com/office/drawing/2014/main" id="{3B3AB005-2DAA-EF14-024C-D5388353E34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1129" y="5030472"/>
            <a:ext cx="2134712" cy="1795382"/>
          </a:xfrm>
          <a:prstGeom prst="rect">
            <a:avLst/>
          </a:prstGeom>
          <a:noFill/>
          <a:ln>
            <a:noFill/>
          </a:ln>
        </p:spPr>
      </p:pic>
    </p:spTree>
    <p:extLst>
      <p:ext uri="{BB962C8B-B14F-4D97-AF65-F5344CB8AC3E}">
        <p14:creationId xmlns:p14="http://schemas.microsoft.com/office/powerpoint/2010/main" val="379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1FAFE-F6E8-4058-27F3-503D06585078}"/>
            </a:ext>
          </a:extLst>
        </p:cNvPr>
        <p:cNvGrpSpPr/>
        <p:nvPr/>
      </p:nvGrpSpPr>
      <p:grpSpPr>
        <a:xfrm>
          <a:off x="0" y="0"/>
          <a:ext cx="0" cy="0"/>
          <a:chOff x="0" y="0"/>
          <a:chExt cx="0" cy="0"/>
        </a:xfrm>
      </p:grpSpPr>
      <p:sp>
        <p:nvSpPr>
          <p:cNvPr id="47" name="テキスト ボックス 2">
            <a:extLst>
              <a:ext uri="{FF2B5EF4-FFF2-40B4-BE49-F238E27FC236}">
                <a16:creationId xmlns:a16="http://schemas.microsoft.com/office/drawing/2014/main" id="{2E71482A-573D-6938-676E-70A745825B9F}"/>
              </a:ext>
            </a:extLst>
          </p:cNvPr>
          <p:cNvSpPr txBox="1">
            <a:spLocks noChangeArrowheads="1"/>
          </p:cNvSpPr>
          <p:nvPr/>
        </p:nvSpPr>
        <p:spPr bwMode="auto">
          <a:xfrm>
            <a:off x="2067085" y="1952149"/>
            <a:ext cx="1181576"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ア</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2">
            <a:extLst>
              <a:ext uri="{FF2B5EF4-FFF2-40B4-BE49-F238E27FC236}">
                <a16:creationId xmlns:a16="http://schemas.microsoft.com/office/drawing/2014/main" id="{0D7A1A2C-5A3F-2415-9BCD-2D590437F99D}"/>
              </a:ext>
            </a:extLst>
          </p:cNvPr>
          <p:cNvSpPr txBox="1">
            <a:spLocks noChangeArrowheads="1"/>
          </p:cNvSpPr>
          <p:nvPr/>
        </p:nvSpPr>
        <p:spPr bwMode="auto">
          <a:xfrm>
            <a:off x="5897087" y="1952149"/>
            <a:ext cx="1002030"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イ</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9" name="図 48" descr="C:\Users\hisashi708\Desktop\パパトン　水出しっぱなし　背景白.png">
            <a:extLst>
              <a:ext uri="{FF2B5EF4-FFF2-40B4-BE49-F238E27FC236}">
                <a16:creationId xmlns:a16="http://schemas.microsoft.com/office/drawing/2014/main" id="{7501AA1A-9A7B-0797-BDB5-6E4BCDFF05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81" y="2958341"/>
            <a:ext cx="3875132" cy="2723957"/>
          </a:xfrm>
          <a:prstGeom prst="rect">
            <a:avLst/>
          </a:prstGeom>
          <a:noFill/>
          <a:ln>
            <a:noFill/>
          </a:ln>
        </p:spPr>
      </p:pic>
      <p:pic>
        <p:nvPicPr>
          <p:cNvPr id="50" name="図 49" descr="C:\Users\hisashi708\Desktop\パパトン　水止める.png">
            <a:extLst>
              <a:ext uri="{FF2B5EF4-FFF2-40B4-BE49-F238E27FC236}">
                <a16:creationId xmlns:a16="http://schemas.microsoft.com/office/drawing/2014/main" id="{40C633B3-E6D5-BBAA-1B66-3AA7F5708ED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435" y="3027998"/>
            <a:ext cx="3776146" cy="2654300"/>
          </a:xfrm>
          <a:prstGeom prst="rect">
            <a:avLst/>
          </a:prstGeom>
          <a:noFill/>
          <a:ln>
            <a:noFill/>
          </a:ln>
        </p:spPr>
      </p:pic>
      <p:sp>
        <p:nvSpPr>
          <p:cNvPr id="22" name="円/楕円 21">
            <a:extLst>
              <a:ext uri="{FF2B5EF4-FFF2-40B4-BE49-F238E27FC236}">
                <a16:creationId xmlns:a16="http://schemas.microsoft.com/office/drawing/2014/main" id="{74886DC7-2968-AC6F-FCF1-80C68FA8D416}"/>
              </a:ext>
            </a:extLst>
          </p:cNvPr>
          <p:cNvSpPr/>
          <p:nvPr/>
        </p:nvSpPr>
        <p:spPr>
          <a:xfrm>
            <a:off x="5222081" y="3027998"/>
            <a:ext cx="2400300" cy="23495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7" name="グループ化 26">
            <a:extLst>
              <a:ext uri="{FF2B5EF4-FFF2-40B4-BE49-F238E27FC236}">
                <a16:creationId xmlns:a16="http://schemas.microsoft.com/office/drawing/2014/main" id="{26734D39-65E5-C208-169F-B28EA60706B9}"/>
              </a:ext>
            </a:extLst>
          </p:cNvPr>
          <p:cNvGrpSpPr/>
          <p:nvPr/>
        </p:nvGrpSpPr>
        <p:grpSpPr>
          <a:xfrm>
            <a:off x="987964" y="2785111"/>
            <a:ext cx="2390740" cy="2291750"/>
            <a:chOff x="1317285" y="2570480"/>
            <a:chExt cx="3187653" cy="3055667"/>
          </a:xfrm>
        </p:grpSpPr>
        <p:cxnSp>
          <p:nvCxnSpPr>
            <p:cNvPr id="24" name="直線コネクタ 23">
              <a:extLst>
                <a:ext uri="{FF2B5EF4-FFF2-40B4-BE49-F238E27FC236}">
                  <a16:creationId xmlns:a16="http://schemas.microsoft.com/office/drawing/2014/main" id="{F9A44E52-49D1-F06C-B6F0-E1EAD39BCBC5}"/>
                </a:ext>
              </a:extLst>
            </p:cNvPr>
            <p:cNvCxnSpPr/>
            <p:nvPr/>
          </p:nvCxnSpPr>
          <p:spPr>
            <a:xfrm>
              <a:off x="1392709" y="2640965"/>
              <a:ext cx="3104255" cy="28694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0A5BF3-EF1A-928E-F303-50F05E357F58}"/>
                </a:ext>
              </a:extLst>
            </p:cNvPr>
            <p:cNvCxnSpPr/>
            <p:nvPr/>
          </p:nvCxnSpPr>
          <p:spPr>
            <a:xfrm flipV="1">
              <a:off x="1317285" y="2570480"/>
              <a:ext cx="3187653" cy="305566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2">
            <a:extLst>
              <a:ext uri="{FF2B5EF4-FFF2-40B4-BE49-F238E27FC236}">
                <a16:creationId xmlns:a16="http://schemas.microsoft.com/office/drawing/2014/main" id="{9F543DC8-A1A6-BB4E-A36F-B930AEFB348B}"/>
              </a:ext>
            </a:extLst>
          </p:cNvPr>
          <p:cNvSpPr txBox="1">
            <a:spLocks noChangeArrowheads="1"/>
          </p:cNvSpPr>
          <p:nvPr/>
        </p:nvSpPr>
        <p:spPr bwMode="auto">
          <a:xfrm>
            <a:off x="2244883" y="1104257"/>
            <a:ext cx="5287677"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125" b="1" kern="100" dirty="0">
                <a:latin typeface="BIZ UDPゴシック" panose="020B0400000000000000" pitchFamily="50" charset="-128"/>
                <a:ea typeface="BIZ UDPゴシック" panose="020B0400000000000000" pitchFamily="50" charset="-128"/>
                <a:cs typeface="Times New Roman" panose="02020603050405020304" pitchFamily="18" charset="0"/>
              </a:rPr>
              <a:t>どっちがいいこと？</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9602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FE9D139-5A5C-4647-8E57-56AFE408E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15" y="729761"/>
            <a:ext cx="7197969" cy="5398477"/>
          </a:xfrm>
          <a:prstGeom prst="rect">
            <a:avLst/>
          </a:prstGeom>
        </p:spPr>
      </p:pic>
      <p:pic>
        <p:nvPicPr>
          <p:cNvPr id="5" name="図 4">
            <a:extLst>
              <a:ext uri="{FF2B5EF4-FFF2-40B4-BE49-F238E27FC236}">
                <a16:creationId xmlns:a16="http://schemas.microsoft.com/office/drawing/2014/main" id="{1EE9F0DB-FE6E-B04C-ABD0-C65D9135C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601" y="531759"/>
            <a:ext cx="6500568" cy="5794480"/>
          </a:xfrm>
          <a:prstGeom prst="rect">
            <a:avLst/>
          </a:prstGeom>
        </p:spPr>
      </p:pic>
    </p:spTree>
    <p:extLst>
      <p:ext uri="{BB962C8B-B14F-4D97-AF65-F5344CB8AC3E}">
        <p14:creationId xmlns:p14="http://schemas.microsoft.com/office/powerpoint/2010/main" val="20790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5137F-640B-8BC4-BED6-1F7D7CE86CFD}"/>
            </a:ext>
          </a:extLst>
        </p:cNvPr>
        <p:cNvGrpSpPr/>
        <p:nvPr/>
      </p:nvGrpSpPr>
      <p:grpSpPr>
        <a:xfrm>
          <a:off x="0" y="0"/>
          <a:ext cx="0" cy="0"/>
          <a:chOff x="0" y="0"/>
          <a:chExt cx="0" cy="0"/>
        </a:xfrm>
      </p:grpSpPr>
      <p:pic>
        <p:nvPicPr>
          <p:cNvPr id="6" name="図 5" descr="C:\Users\hisashi708\Desktop\冷蔵庫　あけっぱなし 背景白.png">
            <a:extLst>
              <a:ext uri="{FF2B5EF4-FFF2-40B4-BE49-F238E27FC236}">
                <a16:creationId xmlns:a16="http://schemas.microsoft.com/office/drawing/2014/main" id="{5BB0568C-E2EE-8BA6-E26B-B48008648A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1844" y="2694321"/>
            <a:ext cx="3943422" cy="2963991"/>
          </a:xfrm>
          <a:prstGeom prst="rect">
            <a:avLst/>
          </a:prstGeom>
          <a:noFill/>
          <a:ln>
            <a:noFill/>
          </a:ln>
        </p:spPr>
      </p:pic>
      <p:pic>
        <p:nvPicPr>
          <p:cNvPr id="7" name="図 6" descr="C:\Users\hisashi708\Desktop\エコトン　あつい.png">
            <a:extLst>
              <a:ext uri="{FF2B5EF4-FFF2-40B4-BE49-F238E27FC236}">
                <a16:creationId xmlns:a16="http://schemas.microsoft.com/office/drawing/2014/main" id="{C2EDA6E2-D79B-D044-B35B-6E1CE1FC3B9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111" y="3915794"/>
            <a:ext cx="2134712" cy="1795382"/>
          </a:xfrm>
          <a:prstGeom prst="rect">
            <a:avLst/>
          </a:prstGeom>
          <a:noFill/>
          <a:ln>
            <a:noFill/>
          </a:ln>
        </p:spPr>
      </p:pic>
      <p:pic>
        <p:nvPicPr>
          <p:cNvPr id="8" name="図 7" descr="C:\Users\hisashi708\Desktop\宗像市学童\冷蔵庫閉まっている.png">
            <a:extLst>
              <a:ext uri="{FF2B5EF4-FFF2-40B4-BE49-F238E27FC236}">
                <a16:creationId xmlns:a16="http://schemas.microsoft.com/office/drawing/2014/main" id="{5B78068A-0E01-51B2-AF46-9DB60C1DBE1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215" y="2913287"/>
            <a:ext cx="2018824" cy="2745025"/>
          </a:xfrm>
          <a:prstGeom prst="rect">
            <a:avLst/>
          </a:prstGeom>
          <a:noFill/>
          <a:ln>
            <a:noFill/>
          </a:ln>
        </p:spPr>
      </p:pic>
      <p:grpSp>
        <p:nvGrpSpPr>
          <p:cNvPr id="2" name="グループ化 1">
            <a:extLst>
              <a:ext uri="{FF2B5EF4-FFF2-40B4-BE49-F238E27FC236}">
                <a16:creationId xmlns:a16="http://schemas.microsoft.com/office/drawing/2014/main" id="{CA4B4034-869A-A9BF-0CA2-5DD54DDC859C}"/>
              </a:ext>
            </a:extLst>
          </p:cNvPr>
          <p:cNvGrpSpPr/>
          <p:nvPr/>
        </p:nvGrpSpPr>
        <p:grpSpPr>
          <a:xfrm>
            <a:off x="5228185" y="3187229"/>
            <a:ext cx="2390740" cy="2291750"/>
            <a:chOff x="1317285" y="2570480"/>
            <a:chExt cx="3187653" cy="3055667"/>
          </a:xfrm>
        </p:grpSpPr>
        <p:cxnSp>
          <p:nvCxnSpPr>
            <p:cNvPr id="9" name="直線コネクタ 8">
              <a:extLst>
                <a:ext uri="{FF2B5EF4-FFF2-40B4-BE49-F238E27FC236}">
                  <a16:creationId xmlns:a16="http://schemas.microsoft.com/office/drawing/2014/main" id="{592087D1-099B-4A15-DC26-01830FB190A9}"/>
                </a:ext>
              </a:extLst>
            </p:cNvPr>
            <p:cNvCxnSpPr/>
            <p:nvPr/>
          </p:nvCxnSpPr>
          <p:spPr>
            <a:xfrm>
              <a:off x="1392709" y="2640965"/>
              <a:ext cx="3104255" cy="286949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F3095A4-5E8C-A948-F5D3-8446FC63E711}"/>
                </a:ext>
              </a:extLst>
            </p:cNvPr>
            <p:cNvCxnSpPr/>
            <p:nvPr/>
          </p:nvCxnSpPr>
          <p:spPr>
            <a:xfrm flipV="1">
              <a:off x="1317285" y="2570480"/>
              <a:ext cx="3187653" cy="305566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円/楕円 10">
            <a:extLst>
              <a:ext uri="{FF2B5EF4-FFF2-40B4-BE49-F238E27FC236}">
                <a16:creationId xmlns:a16="http://schemas.microsoft.com/office/drawing/2014/main" id="{08F0591B-D7BE-279E-B97B-AE36AA904389}"/>
              </a:ext>
            </a:extLst>
          </p:cNvPr>
          <p:cNvSpPr/>
          <p:nvPr/>
        </p:nvSpPr>
        <p:spPr>
          <a:xfrm>
            <a:off x="913083" y="3111049"/>
            <a:ext cx="2400300" cy="23495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2">
            <a:extLst>
              <a:ext uri="{FF2B5EF4-FFF2-40B4-BE49-F238E27FC236}">
                <a16:creationId xmlns:a16="http://schemas.microsoft.com/office/drawing/2014/main" id="{E95E3351-6AFD-EBB3-5639-9903E686F6F5}"/>
              </a:ext>
            </a:extLst>
          </p:cNvPr>
          <p:cNvSpPr txBox="1">
            <a:spLocks noChangeArrowheads="1"/>
          </p:cNvSpPr>
          <p:nvPr/>
        </p:nvSpPr>
        <p:spPr bwMode="auto">
          <a:xfrm>
            <a:off x="2067085" y="1952149"/>
            <a:ext cx="1181576"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ア</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2">
            <a:extLst>
              <a:ext uri="{FF2B5EF4-FFF2-40B4-BE49-F238E27FC236}">
                <a16:creationId xmlns:a16="http://schemas.microsoft.com/office/drawing/2014/main" id="{FA7E0D2D-6A55-C716-2B99-5F523FEF803F}"/>
              </a:ext>
            </a:extLst>
          </p:cNvPr>
          <p:cNvSpPr txBox="1">
            <a:spLocks noChangeArrowheads="1"/>
          </p:cNvSpPr>
          <p:nvPr/>
        </p:nvSpPr>
        <p:spPr bwMode="auto">
          <a:xfrm>
            <a:off x="5897087" y="1952149"/>
            <a:ext cx="1002030" cy="1075849"/>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54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イ</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2">
            <a:extLst>
              <a:ext uri="{FF2B5EF4-FFF2-40B4-BE49-F238E27FC236}">
                <a16:creationId xmlns:a16="http://schemas.microsoft.com/office/drawing/2014/main" id="{03E5CEEC-8B08-9690-A6D6-03D9C6CB93E0}"/>
              </a:ext>
            </a:extLst>
          </p:cNvPr>
          <p:cNvSpPr txBox="1">
            <a:spLocks noChangeArrowheads="1"/>
          </p:cNvSpPr>
          <p:nvPr/>
        </p:nvSpPr>
        <p:spPr bwMode="auto">
          <a:xfrm>
            <a:off x="2244883" y="1104257"/>
            <a:ext cx="5287677" cy="88582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4125" b="1" kern="100" dirty="0">
                <a:latin typeface="BIZ UDPゴシック" panose="020B0400000000000000" pitchFamily="50" charset="-128"/>
                <a:ea typeface="BIZ UDPゴシック" panose="020B0400000000000000" pitchFamily="50" charset="-128"/>
                <a:cs typeface="Times New Roman" panose="02020603050405020304" pitchFamily="18" charset="0"/>
              </a:rPr>
              <a:t>どっちがいいこと？</a:t>
            </a:r>
            <a:endParaRPr lang="ja-JP" altLang="en-US" sz="788"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6269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07DA7C7-A01E-4383-9C5E-75BEE8C5868D}"/>
              </a:ext>
            </a:extLst>
          </p:cNvPr>
          <p:cNvPicPr>
            <a:picLocks noChangeAspect="1"/>
          </p:cNvPicPr>
          <p:nvPr/>
        </p:nvPicPr>
        <p:blipFill rotWithShape="1">
          <a:blip r:embed="rId3">
            <a:extLst>
              <a:ext uri="{28A0092B-C50C-407E-A947-70E740481C1C}">
                <a14:useLocalDpi xmlns:a14="http://schemas.microsoft.com/office/drawing/2010/main" val="0"/>
              </a:ext>
            </a:extLst>
          </a:blip>
          <a:srcRect l="2926" t="2716" r="2578" b="3209"/>
          <a:stretch/>
        </p:blipFill>
        <p:spPr>
          <a:xfrm>
            <a:off x="0" y="222584"/>
            <a:ext cx="9122715" cy="6412832"/>
          </a:xfrm>
          <a:prstGeom prst="rect">
            <a:avLst/>
          </a:prstGeom>
        </p:spPr>
      </p:pic>
    </p:spTree>
    <p:extLst>
      <p:ext uri="{BB962C8B-B14F-4D97-AF65-F5344CB8AC3E}">
        <p14:creationId xmlns:p14="http://schemas.microsoft.com/office/powerpoint/2010/main" val="1724109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が含まれている画像&#10;&#10;自動的に生成された説明">
            <a:extLst>
              <a:ext uri="{FF2B5EF4-FFF2-40B4-BE49-F238E27FC236}">
                <a16:creationId xmlns:a16="http://schemas.microsoft.com/office/drawing/2014/main" id="{14895C17-A3B9-491A-8DEF-D2F7CA674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532" y="765138"/>
            <a:ext cx="5976936" cy="5327724"/>
          </a:xfrm>
          <a:prstGeom prst="rect">
            <a:avLst/>
          </a:prstGeom>
        </p:spPr>
      </p:pic>
      <p:sp>
        <p:nvSpPr>
          <p:cNvPr id="3" name="テキスト ボックス 2"/>
          <p:cNvSpPr txBox="1">
            <a:spLocks noChangeArrowheads="1"/>
          </p:cNvSpPr>
          <p:nvPr/>
        </p:nvSpPr>
        <p:spPr bwMode="auto">
          <a:xfrm>
            <a:off x="1300164" y="2286911"/>
            <a:ext cx="7208837" cy="2191303"/>
          </a:xfrm>
          <a:prstGeom prst="rect">
            <a:avLst/>
          </a:prstGeom>
          <a:solidFill>
            <a:srgbClr val="FFFFFF">
              <a:alpha val="56863"/>
            </a:srgbClr>
          </a:solidFill>
          <a:ln w="9525">
            <a:noFill/>
            <a:miter lim="800000"/>
            <a:headEnd/>
            <a:tailEnd/>
          </a:ln>
        </p:spPr>
        <p:txBody>
          <a:bodyPr rot="0" vert="horz" wrap="square" lIns="68580" tIns="34290" rIns="68580" bIns="34290" anchor="t" anchorCtr="0">
            <a:noAutofit/>
          </a:bodyPr>
          <a:lstStyle/>
          <a:p>
            <a:pPr algn="ctr"/>
            <a:r>
              <a:rPr lang="ja-JP" altLang="en-US" sz="1245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おしまい</a:t>
            </a:r>
            <a:endParaRPr lang="ja-JP" altLang="en-US" sz="2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7094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3A6A720-D7FD-483B-B298-492680199310}"/>
              </a:ext>
            </a:extLst>
          </p:cNvPr>
          <p:cNvSpPr/>
          <p:nvPr/>
        </p:nvSpPr>
        <p:spPr>
          <a:xfrm>
            <a:off x="0" y="0"/>
            <a:ext cx="9144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E81AF59-A0F5-4E4D-A25F-B05311408D37}"/>
              </a:ext>
            </a:extLst>
          </p:cNvPr>
          <p:cNvGrpSpPr/>
          <p:nvPr/>
        </p:nvGrpSpPr>
        <p:grpSpPr>
          <a:xfrm>
            <a:off x="612586" y="3248404"/>
            <a:ext cx="3410620" cy="3435497"/>
            <a:chOff x="2185011" y="1777438"/>
            <a:chExt cx="2748743" cy="2768792"/>
          </a:xfrm>
        </p:grpSpPr>
        <p:pic>
          <p:nvPicPr>
            <p:cNvPr id="6" name="図 5" descr="アイコン が含まれている画像&#10;&#10;自動的に生成された説明">
              <a:extLst>
                <a:ext uri="{FF2B5EF4-FFF2-40B4-BE49-F238E27FC236}">
                  <a16:creationId xmlns:a16="http://schemas.microsoft.com/office/drawing/2014/main" id="{5C61386C-2383-4453-A9B9-421462421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762" y="1777438"/>
              <a:ext cx="2378107" cy="1139860"/>
            </a:xfrm>
            <a:prstGeom prst="rect">
              <a:avLst/>
            </a:prstGeom>
          </p:spPr>
        </p:pic>
        <p:pic>
          <p:nvPicPr>
            <p:cNvPr id="2" name="図 1" descr="アイコン&#10;&#10;自動的に生成された説明">
              <a:extLst>
                <a:ext uri="{FF2B5EF4-FFF2-40B4-BE49-F238E27FC236}">
                  <a16:creationId xmlns:a16="http://schemas.microsoft.com/office/drawing/2014/main" id="{04695541-BBF1-4812-B593-B41374D2D16F}"/>
                </a:ext>
              </a:extLst>
            </p:cNvPr>
            <p:cNvPicPr>
              <a:picLocks noChangeAspect="1"/>
            </p:cNvPicPr>
            <p:nvPr/>
          </p:nvPicPr>
          <p:blipFill rotWithShape="1">
            <a:blip r:embed="rId4">
              <a:extLst>
                <a:ext uri="{28A0092B-C50C-407E-A947-70E740481C1C}">
                  <a14:useLocalDpi xmlns:a14="http://schemas.microsoft.com/office/drawing/2010/main" val="0"/>
                </a:ext>
              </a:extLst>
            </a:blip>
            <a:srcRect b="9356"/>
            <a:stretch/>
          </p:blipFill>
          <p:spPr>
            <a:xfrm>
              <a:off x="2379762" y="1877349"/>
              <a:ext cx="2334773" cy="2668881"/>
            </a:xfrm>
            <a:prstGeom prst="rect">
              <a:avLst/>
            </a:prstGeom>
          </p:spPr>
        </p:pic>
        <p:pic>
          <p:nvPicPr>
            <p:cNvPr id="4" name="図 3" descr="アイコン&#10;&#10;自動的に生成された説明">
              <a:extLst>
                <a:ext uri="{FF2B5EF4-FFF2-40B4-BE49-F238E27FC236}">
                  <a16:creationId xmlns:a16="http://schemas.microsoft.com/office/drawing/2014/main" id="{EFCEE797-809F-454C-B009-9ED21AC4AD0C}"/>
                </a:ext>
              </a:extLst>
            </p:cNvPr>
            <p:cNvPicPr>
              <a:picLocks noChangeAspect="1"/>
            </p:cNvPicPr>
            <p:nvPr/>
          </p:nvPicPr>
          <p:blipFill rotWithShape="1">
            <a:blip r:embed="rId5">
              <a:extLst>
                <a:ext uri="{28A0092B-C50C-407E-A947-70E740481C1C}">
                  <a14:useLocalDpi xmlns:a14="http://schemas.microsoft.com/office/drawing/2010/main" val="0"/>
                </a:ext>
              </a:extLst>
            </a:blip>
            <a:srcRect b="63575"/>
            <a:stretch/>
          </p:blipFill>
          <p:spPr>
            <a:xfrm>
              <a:off x="2185011" y="3221766"/>
              <a:ext cx="2748743" cy="1324464"/>
            </a:xfrm>
            <a:prstGeom prst="rect">
              <a:avLst/>
            </a:prstGeom>
          </p:spPr>
        </p:pic>
      </p:grpSp>
      <p:sp>
        <p:nvSpPr>
          <p:cNvPr id="10" name="星: 5 pt 9">
            <a:extLst>
              <a:ext uri="{FF2B5EF4-FFF2-40B4-BE49-F238E27FC236}">
                <a16:creationId xmlns:a16="http://schemas.microsoft.com/office/drawing/2014/main" id="{CBAA3403-6CD1-4DCE-8914-444D0D3C4D8A}"/>
              </a:ext>
            </a:extLst>
          </p:cNvPr>
          <p:cNvSpPr/>
          <p:nvPr/>
        </p:nvSpPr>
        <p:spPr>
          <a:xfrm>
            <a:off x="1196411" y="717847"/>
            <a:ext cx="170916" cy="1794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5 pt 10">
            <a:extLst>
              <a:ext uri="{FF2B5EF4-FFF2-40B4-BE49-F238E27FC236}">
                <a16:creationId xmlns:a16="http://schemas.microsoft.com/office/drawing/2014/main" id="{A6552544-2F58-45A1-8B2D-0FD7EA2A3B77}"/>
              </a:ext>
            </a:extLst>
          </p:cNvPr>
          <p:cNvSpPr/>
          <p:nvPr/>
        </p:nvSpPr>
        <p:spPr>
          <a:xfrm>
            <a:off x="2869963" y="1455590"/>
            <a:ext cx="170916" cy="1794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pt 11">
            <a:extLst>
              <a:ext uri="{FF2B5EF4-FFF2-40B4-BE49-F238E27FC236}">
                <a16:creationId xmlns:a16="http://schemas.microsoft.com/office/drawing/2014/main" id="{C0459368-AFF3-4AFA-AE79-848F6EBAD7D4}"/>
              </a:ext>
            </a:extLst>
          </p:cNvPr>
          <p:cNvSpPr/>
          <p:nvPr/>
        </p:nvSpPr>
        <p:spPr>
          <a:xfrm>
            <a:off x="3614468" y="213644"/>
            <a:ext cx="170916" cy="1794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pt 12">
            <a:extLst>
              <a:ext uri="{FF2B5EF4-FFF2-40B4-BE49-F238E27FC236}">
                <a16:creationId xmlns:a16="http://schemas.microsoft.com/office/drawing/2014/main" id="{EB1CBD6B-01A9-46D2-B942-AF87D211425B}"/>
              </a:ext>
            </a:extLst>
          </p:cNvPr>
          <p:cNvSpPr/>
          <p:nvPr/>
        </p:nvSpPr>
        <p:spPr>
          <a:xfrm>
            <a:off x="8681103" y="543542"/>
            <a:ext cx="170916" cy="1794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pt 13">
            <a:extLst>
              <a:ext uri="{FF2B5EF4-FFF2-40B4-BE49-F238E27FC236}">
                <a16:creationId xmlns:a16="http://schemas.microsoft.com/office/drawing/2014/main" id="{106BB6BC-7297-49EA-B6D7-B0D7F7431609}"/>
              </a:ext>
            </a:extLst>
          </p:cNvPr>
          <p:cNvSpPr/>
          <p:nvPr/>
        </p:nvSpPr>
        <p:spPr>
          <a:xfrm>
            <a:off x="6252672" y="807577"/>
            <a:ext cx="170916" cy="1794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ロゴ&#10;&#10;自動的に生成された説明">
            <a:extLst>
              <a:ext uri="{FF2B5EF4-FFF2-40B4-BE49-F238E27FC236}">
                <a16:creationId xmlns:a16="http://schemas.microsoft.com/office/drawing/2014/main" id="{DB0ED5AA-1B91-4E35-B790-0BF829B26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4805" y="0"/>
            <a:ext cx="3772239" cy="2829179"/>
          </a:xfrm>
          <a:prstGeom prst="rect">
            <a:avLst/>
          </a:prstGeom>
        </p:spPr>
      </p:pic>
      <p:grpSp>
        <p:nvGrpSpPr>
          <p:cNvPr id="20" name="グループ化 19">
            <a:extLst>
              <a:ext uri="{FF2B5EF4-FFF2-40B4-BE49-F238E27FC236}">
                <a16:creationId xmlns:a16="http://schemas.microsoft.com/office/drawing/2014/main" id="{74DE733E-EB60-4EC7-8DAF-E10A325AA097}"/>
              </a:ext>
            </a:extLst>
          </p:cNvPr>
          <p:cNvGrpSpPr/>
          <p:nvPr/>
        </p:nvGrpSpPr>
        <p:grpSpPr>
          <a:xfrm>
            <a:off x="2731855" y="0"/>
            <a:ext cx="6383708" cy="4702812"/>
            <a:chOff x="967355" y="2522176"/>
            <a:chExt cx="6383708" cy="4702812"/>
          </a:xfrm>
        </p:grpSpPr>
        <p:sp>
          <p:nvSpPr>
            <p:cNvPr id="8" name="思考の吹き出し: 雲形 7">
              <a:extLst>
                <a:ext uri="{FF2B5EF4-FFF2-40B4-BE49-F238E27FC236}">
                  <a16:creationId xmlns:a16="http://schemas.microsoft.com/office/drawing/2014/main" id="{24C383B0-D092-4A5F-9080-A07717315EA9}"/>
                </a:ext>
              </a:extLst>
            </p:cNvPr>
            <p:cNvSpPr/>
            <p:nvPr/>
          </p:nvSpPr>
          <p:spPr>
            <a:xfrm>
              <a:off x="967355" y="2522176"/>
              <a:ext cx="6383708" cy="4702812"/>
            </a:xfrm>
            <a:prstGeom prst="cloudCallout">
              <a:avLst>
                <a:gd name="adj1" fmla="val -31677"/>
                <a:gd name="adj2" fmla="val 51234"/>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ロゴ&#10;&#10;自動的に生成された説明">
              <a:extLst>
                <a:ext uri="{FF2B5EF4-FFF2-40B4-BE49-F238E27FC236}">
                  <a16:creationId xmlns:a16="http://schemas.microsoft.com/office/drawing/2014/main" id="{2CC9449F-09D6-42FF-93C7-E03769296B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784" y="2924953"/>
              <a:ext cx="5733380" cy="4300035"/>
            </a:xfrm>
            <a:prstGeom prst="rect">
              <a:avLst/>
            </a:prstGeom>
          </p:spPr>
        </p:pic>
      </p:grpSp>
    </p:spTree>
    <p:extLst>
      <p:ext uri="{BB962C8B-B14F-4D97-AF65-F5344CB8AC3E}">
        <p14:creationId xmlns:p14="http://schemas.microsoft.com/office/powerpoint/2010/main" val="203933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絵と文字の加工写真&#10;&#10;低い精度で自動的に生成された説明">
            <a:extLst>
              <a:ext uri="{FF2B5EF4-FFF2-40B4-BE49-F238E27FC236}">
                <a16:creationId xmlns:a16="http://schemas.microsoft.com/office/drawing/2014/main" id="{BD7E0C16-A458-4019-8E20-5D8FA542A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 name="図 2" descr="ケーキ, 食品 が含まれている画像&#10;&#10;自動的に生成された説明">
            <a:extLst>
              <a:ext uri="{FF2B5EF4-FFF2-40B4-BE49-F238E27FC236}">
                <a16:creationId xmlns:a16="http://schemas.microsoft.com/office/drawing/2014/main" id="{FF4F5157-026F-4C32-A93B-D2AEE794742E}"/>
              </a:ext>
            </a:extLst>
          </p:cNvPr>
          <p:cNvPicPr>
            <a:picLocks noChangeAspect="1"/>
          </p:cNvPicPr>
          <p:nvPr/>
        </p:nvPicPr>
        <p:blipFill rotWithShape="1">
          <a:blip r:embed="rId4">
            <a:extLst>
              <a:ext uri="{28A0092B-C50C-407E-A947-70E740481C1C}">
                <a14:useLocalDpi xmlns:a14="http://schemas.microsoft.com/office/drawing/2010/main" val="0"/>
              </a:ext>
            </a:extLst>
          </a:blip>
          <a:srcRect b="22974"/>
          <a:stretch/>
        </p:blipFill>
        <p:spPr>
          <a:xfrm>
            <a:off x="1298959" y="606795"/>
            <a:ext cx="5650835" cy="3204630"/>
          </a:xfrm>
          <a:prstGeom prst="rect">
            <a:avLst/>
          </a:prstGeom>
        </p:spPr>
      </p:pic>
      <p:sp>
        <p:nvSpPr>
          <p:cNvPr id="6" name="楕円 5">
            <a:extLst>
              <a:ext uri="{FF2B5EF4-FFF2-40B4-BE49-F238E27FC236}">
                <a16:creationId xmlns:a16="http://schemas.microsoft.com/office/drawing/2014/main" id="{C0B2FA47-78FD-48D3-B8CE-32F75A03D4A3}"/>
              </a:ext>
            </a:extLst>
          </p:cNvPr>
          <p:cNvSpPr/>
          <p:nvPr/>
        </p:nvSpPr>
        <p:spPr>
          <a:xfrm>
            <a:off x="4571999" y="3811425"/>
            <a:ext cx="282011" cy="102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6F196F68-2CDB-4AE6-A852-78CEBEBD8B3E}"/>
              </a:ext>
            </a:extLst>
          </p:cNvPr>
          <p:cNvSpPr/>
          <p:nvPr/>
        </p:nvSpPr>
        <p:spPr>
          <a:xfrm>
            <a:off x="4920952" y="3811425"/>
            <a:ext cx="282011" cy="102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9FEE39B-C581-4F28-BD60-56DFB7D560A8}"/>
              </a:ext>
            </a:extLst>
          </p:cNvPr>
          <p:cNvGrpSpPr/>
          <p:nvPr/>
        </p:nvGrpSpPr>
        <p:grpSpPr>
          <a:xfrm>
            <a:off x="5573923" y="205143"/>
            <a:ext cx="3322249" cy="2871387"/>
            <a:chOff x="5573923" y="205143"/>
            <a:chExt cx="3322249" cy="2871387"/>
          </a:xfrm>
        </p:grpSpPr>
        <p:sp>
          <p:nvSpPr>
            <p:cNvPr id="8" name="吹き出し: 円形 7">
              <a:extLst>
                <a:ext uri="{FF2B5EF4-FFF2-40B4-BE49-F238E27FC236}">
                  <a16:creationId xmlns:a16="http://schemas.microsoft.com/office/drawing/2014/main" id="{D0B30EAE-17A8-4A25-8F5D-88847061ABE4}"/>
                </a:ext>
              </a:extLst>
            </p:cNvPr>
            <p:cNvSpPr/>
            <p:nvPr/>
          </p:nvSpPr>
          <p:spPr>
            <a:xfrm>
              <a:off x="5573923" y="205143"/>
              <a:ext cx="3322249" cy="2871387"/>
            </a:xfrm>
            <a:prstGeom prst="wedgeEllipseCallout">
              <a:avLst>
                <a:gd name="adj1" fmla="val -66620"/>
                <a:gd name="adj2" fmla="val 154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F524A7B8-832F-46EC-B9DB-49496E1E9D4A}"/>
                </a:ext>
              </a:extLst>
            </p:cNvPr>
            <p:cNvSpPr txBox="1"/>
            <p:nvPr/>
          </p:nvSpPr>
          <p:spPr>
            <a:xfrm>
              <a:off x="5856557" y="940037"/>
              <a:ext cx="3039615" cy="1569660"/>
            </a:xfrm>
            <a:prstGeom prst="rect">
              <a:avLst/>
            </a:prstGeom>
            <a:noFill/>
          </p:spPr>
          <p:txBody>
            <a:bodyPr wrap="none" rtlCol="0">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と～ってもあつくて、</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こおりがほとんど</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とけちゃった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どうしよう！</a:t>
              </a:r>
            </a:p>
          </p:txBody>
        </p:sp>
      </p:grpSp>
    </p:spTree>
    <p:extLst>
      <p:ext uri="{BB962C8B-B14F-4D97-AF65-F5344CB8AC3E}">
        <p14:creationId xmlns:p14="http://schemas.microsoft.com/office/powerpoint/2010/main" val="10225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ランプ が含まれている画像&#10;&#10;自動的に生成された説明">
            <a:extLst>
              <a:ext uri="{FF2B5EF4-FFF2-40B4-BE49-F238E27FC236}">
                <a16:creationId xmlns:a16="http://schemas.microsoft.com/office/drawing/2014/main" id="{B5A461D2-F612-4D8F-A3A7-3ACACE53C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01" y="94004"/>
            <a:ext cx="5306938" cy="5306938"/>
          </a:xfrm>
          <a:prstGeom prst="rect">
            <a:avLst/>
          </a:prstGeom>
        </p:spPr>
      </p:pic>
      <p:pic>
        <p:nvPicPr>
          <p:cNvPr id="5" name="図 4">
            <a:extLst>
              <a:ext uri="{FF2B5EF4-FFF2-40B4-BE49-F238E27FC236}">
                <a16:creationId xmlns:a16="http://schemas.microsoft.com/office/drawing/2014/main" id="{8F833A06-322A-41B4-8160-5C37351F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5186" y="2512355"/>
            <a:ext cx="2523852" cy="2170791"/>
          </a:xfrm>
          <a:prstGeom prst="rect">
            <a:avLst/>
          </a:prstGeom>
        </p:spPr>
      </p:pic>
      <p:pic>
        <p:nvPicPr>
          <p:cNvPr id="7" name="図 6" descr="ロゴ&#10;&#10;自動的に生成された説明">
            <a:extLst>
              <a:ext uri="{FF2B5EF4-FFF2-40B4-BE49-F238E27FC236}">
                <a16:creationId xmlns:a16="http://schemas.microsoft.com/office/drawing/2014/main" id="{7ED41220-7127-4E47-9B6B-7E54B4105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02702">
            <a:off x="5034281" y="754393"/>
            <a:ext cx="1686178" cy="1688880"/>
          </a:xfrm>
          <a:prstGeom prst="rect">
            <a:avLst/>
          </a:prstGeom>
        </p:spPr>
      </p:pic>
      <p:pic>
        <p:nvPicPr>
          <p:cNvPr id="9" name="図 8" descr="アイコン&#10;&#10;自動的に生成された説明">
            <a:extLst>
              <a:ext uri="{FF2B5EF4-FFF2-40B4-BE49-F238E27FC236}">
                <a16:creationId xmlns:a16="http://schemas.microsoft.com/office/drawing/2014/main" id="{B4158DC6-DF57-446C-AEBD-7E63CD802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091" y="2191076"/>
            <a:ext cx="4228973" cy="3171731"/>
          </a:xfrm>
          <a:prstGeom prst="rect">
            <a:avLst/>
          </a:prstGeom>
        </p:spPr>
      </p:pic>
      <p:grpSp>
        <p:nvGrpSpPr>
          <p:cNvPr id="14" name="グループ化 13">
            <a:extLst>
              <a:ext uri="{FF2B5EF4-FFF2-40B4-BE49-F238E27FC236}">
                <a16:creationId xmlns:a16="http://schemas.microsoft.com/office/drawing/2014/main" id="{03EF1A02-15EF-484D-8AB3-4F69976EDED5}"/>
              </a:ext>
            </a:extLst>
          </p:cNvPr>
          <p:cNvGrpSpPr/>
          <p:nvPr/>
        </p:nvGrpSpPr>
        <p:grpSpPr>
          <a:xfrm>
            <a:off x="2114939" y="3014522"/>
            <a:ext cx="1093275" cy="982039"/>
            <a:chOff x="2114939" y="3014522"/>
            <a:chExt cx="1093275" cy="982039"/>
          </a:xfrm>
        </p:grpSpPr>
        <p:pic>
          <p:nvPicPr>
            <p:cNvPr id="11" name="図 10" descr="アイコン&#10;&#10;自動的に生成された説明">
              <a:extLst>
                <a:ext uri="{FF2B5EF4-FFF2-40B4-BE49-F238E27FC236}">
                  <a16:creationId xmlns:a16="http://schemas.microsoft.com/office/drawing/2014/main" id="{E570A41D-82FF-4570-89CF-39F4B1BD75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77986">
              <a:off x="2114939" y="3014522"/>
              <a:ext cx="439239" cy="661134"/>
            </a:xfrm>
            <a:prstGeom prst="rect">
              <a:avLst/>
            </a:prstGeom>
          </p:spPr>
        </p:pic>
        <p:pic>
          <p:nvPicPr>
            <p:cNvPr id="12" name="図 11" descr="アイコン&#10;&#10;自動的に生成された説明">
              <a:extLst>
                <a:ext uri="{FF2B5EF4-FFF2-40B4-BE49-F238E27FC236}">
                  <a16:creationId xmlns:a16="http://schemas.microsoft.com/office/drawing/2014/main" id="{4A028338-C39D-49F9-ABB6-343870EAB4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586738">
              <a:off x="2425816" y="3143921"/>
              <a:ext cx="439239" cy="661134"/>
            </a:xfrm>
            <a:prstGeom prst="rect">
              <a:avLst/>
            </a:prstGeom>
          </p:spPr>
        </p:pic>
        <p:pic>
          <p:nvPicPr>
            <p:cNvPr id="13" name="図 12" descr="アイコン&#10;&#10;自動的に生成された説明">
              <a:extLst>
                <a:ext uri="{FF2B5EF4-FFF2-40B4-BE49-F238E27FC236}">
                  <a16:creationId xmlns:a16="http://schemas.microsoft.com/office/drawing/2014/main" id="{8DA160A1-E398-41D5-A28C-B543E949A3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80049">
              <a:off x="2658027" y="3446375"/>
              <a:ext cx="439239" cy="661134"/>
            </a:xfrm>
            <a:prstGeom prst="rect">
              <a:avLst/>
            </a:prstGeom>
          </p:spPr>
        </p:pic>
      </p:grpSp>
      <p:grpSp>
        <p:nvGrpSpPr>
          <p:cNvPr id="15" name="グループ化 14">
            <a:extLst>
              <a:ext uri="{FF2B5EF4-FFF2-40B4-BE49-F238E27FC236}">
                <a16:creationId xmlns:a16="http://schemas.microsoft.com/office/drawing/2014/main" id="{3211CD83-A410-4514-B59F-95BA4D103825}"/>
              </a:ext>
            </a:extLst>
          </p:cNvPr>
          <p:cNvGrpSpPr/>
          <p:nvPr/>
        </p:nvGrpSpPr>
        <p:grpSpPr>
          <a:xfrm>
            <a:off x="2023681" y="1016063"/>
            <a:ext cx="835870" cy="718301"/>
            <a:chOff x="2114939" y="3014522"/>
            <a:chExt cx="1093275" cy="982039"/>
          </a:xfrm>
        </p:grpSpPr>
        <p:pic>
          <p:nvPicPr>
            <p:cNvPr id="16" name="図 15" descr="アイコン&#10;&#10;自動的に生成された説明">
              <a:extLst>
                <a:ext uri="{FF2B5EF4-FFF2-40B4-BE49-F238E27FC236}">
                  <a16:creationId xmlns:a16="http://schemas.microsoft.com/office/drawing/2014/main" id="{CCECFBB1-FB76-422B-823C-7F0BCF9BE0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77986">
              <a:off x="2114939" y="3014522"/>
              <a:ext cx="439239" cy="661134"/>
            </a:xfrm>
            <a:prstGeom prst="rect">
              <a:avLst/>
            </a:prstGeom>
          </p:spPr>
        </p:pic>
        <p:pic>
          <p:nvPicPr>
            <p:cNvPr id="17" name="図 16" descr="アイコン&#10;&#10;自動的に生成された説明">
              <a:extLst>
                <a:ext uri="{FF2B5EF4-FFF2-40B4-BE49-F238E27FC236}">
                  <a16:creationId xmlns:a16="http://schemas.microsoft.com/office/drawing/2014/main" id="{80E00B23-31CE-404A-BB9A-5DA365CDAC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586738">
              <a:off x="2425816" y="3143921"/>
              <a:ext cx="439239" cy="661134"/>
            </a:xfrm>
            <a:prstGeom prst="rect">
              <a:avLst/>
            </a:prstGeom>
          </p:spPr>
        </p:pic>
        <p:pic>
          <p:nvPicPr>
            <p:cNvPr id="18" name="図 17" descr="アイコン&#10;&#10;自動的に生成された説明">
              <a:extLst>
                <a:ext uri="{FF2B5EF4-FFF2-40B4-BE49-F238E27FC236}">
                  <a16:creationId xmlns:a16="http://schemas.microsoft.com/office/drawing/2014/main" id="{4CBF9675-5139-45F4-B445-AEEEFF4A4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80049">
              <a:off x="2658027" y="3446375"/>
              <a:ext cx="439239" cy="661134"/>
            </a:xfrm>
            <a:prstGeom prst="rect">
              <a:avLst/>
            </a:prstGeom>
          </p:spPr>
        </p:pic>
      </p:grpSp>
      <p:grpSp>
        <p:nvGrpSpPr>
          <p:cNvPr id="19" name="グループ化 18">
            <a:extLst>
              <a:ext uri="{FF2B5EF4-FFF2-40B4-BE49-F238E27FC236}">
                <a16:creationId xmlns:a16="http://schemas.microsoft.com/office/drawing/2014/main" id="{96443E87-0BC8-40D6-8C95-656EB78AF3D6}"/>
              </a:ext>
            </a:extLst>
          </p:cNvPr>
          <p:cNvGrpSpPr/>
          <p:nvPr/>
        </p:nvGrpSpPr>
        <p:grpSpPr>
          <a:xfrm rot="17914578">
            <a:off x="7597595" y="4324023"/>
            <a:ext cx="835870" cy="718301"/>
            <a:chOff x="2114939" y="3014522"/>
            <a:chExt cx="1093275" cy="982039"/>
          </a:xfrm>
        </p:grpSpPr>
        <p:pic>
          <p:nvPicPr>
            <p:cNvPr id="20" name="図 19" descr="アイコン&#10;&#10;自動的に生成された説明">
              <a:extLst>
                <a:ext uri="{FF2B5EF4-FFF2-40B4-BE49-F238E27FC236}">
                  <a16:creationId xmlns:a16="http://schemas.microsoft.com/office/drawing/2014/main" id="{FC3CD9CF-931A-4A88-988A-597E7DBC9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877986">
              <a:off x="2114939" y="3014522"/>
              <a:ext cx="439239" cy="661134"/>
            </a:xfrm>
            <a:prstGeom prst="rect">
              <a:avLst/>
            </a:prstGeom>
          </p:spPr>
        </p:pic>
        <p:pic>
          <p:nvPicPr>
            <p:cNvPr id="21" name="図 20" descr="アイコン&#10;&#10;自動的に生成された説明">
              <a:extLst>
                <a:ext uri="{FF2B5EF4-FFF2-40B4-BE49-F238E27FC236}">
                  <a16:creationId xmlns:a16="http://schemas.microsoft.com/office/drawing/2014/main" id="{B265A054-B61C-4C07-89D7-05467455AF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586738">
              <a:off x="2425816" y="3143921"/>
              <a:ext cx="439239" cy="661134"/>
            </a:xfrm>
            <a:prstGeom prst="rect">
              <a:avLst/>
            </a:prstGeom>
          </p:spPr>
        </p:pic>
        <p:pic>
          <p:nvPicPr>
            <p:cNvPr id="22" name="図 21" descr="アイコン&#10;&#10;自動的に生成された説明">
              <a:extLst>
                <a:ext uri="{FF2B5EF4-FFF2-40B4-BE49-F238E27FC236}">
                  <a16:creationId xmlns:a16="http://schemas.microsoft.com/office/drawing/2014/main" id="{9FCFF16C-520A-46B0-A7DF-E19BA88DA4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780049">
              <a:off x="2658027" y="3446375"/>
              <a:ext cx="439239" cy="661134"/>
            </a:xfrm>
            <a:prstGeom prst="rect">
              <a:avLst/>
            </a:prstGeom>
          </p:spPr>
        </p:pic>
      </p:grpSp>
      <p:grpSp>
        <p:nvGrpSpPr>
          <p:cNvPr id="24" name="グループ化 23">
            <a:extLst>
              <a:ext uri="{FF2B5EF4-FFF2-40B4-BE49-F238E27FC236}">
                <a16:creationId xmlns:a16="http://schemas.microsoft.com/office/drawing/2014/main" id="{03317E05-BEA6-4F90-90CB-7BD3CE7CA6CD}"/>
              </a:ext>
            </a:extLst>
          </p:cNvPr>
          <p:cNvGrpSpPr/>
          <p:nvPr/>
        </p:nvGrpSpPr>
        <p:grpSpPr>
          <a:xfrm>
            <a:off x="5573923" y="205143"/>
            <a:ext cx="3322249" cy="2871387"/>
            <a:chOff x="5573923" y="205143"/>
            <a:chExt cx="3322249" cy="2871387"/>
          </a:xfrm>
          <a:solidFill>
            <a:schemeClr val="accent2"/>
          </a:solidFill>
        </p:grpSpPr>
        <p:sp>
          <p:nvSpPr>
            <p:cNvPr id="25" name="吹き出し: 円形 24">
              <a:extLst>
                <a:ext uri="{FF2B5EF4-FFF2-40B4-BE49-F238E27FC236}">
                  <a16:creationId xmlns:a16="http://schemas.microsoft.com/office/drawing/2014/main" id="{548BCF7A-9B36-44AF-9B32-F17449BC82BF}"/>
                </a:ext>
              </a:extLst>
            </p:cNvPr>
            <p:cNvSpPr/>
            <p:nvPr/>
          </p:nvSpPr>
          <p:spPr>
            <a:xfrm>
              <a:off x="5573923" y="205143"/>
              <a:ext cx="3322249" cy="2871387"/>
            </a:xfrm>
            <a:prstGeom prst="wedgeEllipseCallout">
              <a:avLst>
                <a:gd name="adj1" fmla="val -66620"/>
                <a:gd name="adj2" fmla="val 154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CA583F8D-0446-49DE-9364-A018AE99BB1C}"/>
                </a:ext>
              </a:extLst>
            </p:cNvPr>
            <p:cNvSpPr txBox="1"/>
            <p:nvPr/>
          </p:nvSpPr>
          <p:spPr>
            <a:xfrm>
              <a:off x="6050008" y="824553"/>
              <a:ext cx="2536272" cy="1569660"/>
            </a:xfrm>
            <a:prstGeom prst="rect">
              <a:avLst/>
            </a:prstGeom>
            <a:grpFill/>
          </p:spPr>
          <p:txBody>
            <a:bodyPr wrap="none" rtlCol="0">
              <a:spAutoFit/>
            </a:bodyPr>
            <a:lstStyle/>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おうちがかじに</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なっちゃったよ～</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どこにすめば</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いいんだろう？</a:t>
              </a:r>
            </a:p>
          </p:txBody>
        </p:sp>
      </p:grpSp>
    </p:spTree>
    <p:extLst>
      <p:ext uri="{BB962C8B-B14F-4D97-AF65-F5344CB8AC3E}">
        <p14:creationId xmlns:p14="http://schemas.microsoft.com/office/powerpoint/2010/main" val="35072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27604 0.11666 " pathEditMode="relative" rAng="0" ptsTypes="AA">
                                      <p:cBhvr>
                                        <p:cTn id="6" dur="2000" fill="hold"/>
                                        <p:tgtEl>
                                          <p:spTgt spid="5"/>
                                        </p:tgtEl>
                                        <p:attrNameLst>
                                          <p:attrName>ppt_x</p:attrName>
                                          <p:attrName>ppt_y</p:attrName>
                                        </p:attrNameLst>
                                      </p:cBhvr>
                                      <p:rCtr x="-13802" y="5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66667E-6 -1.85185E-6 L -0.44184 0.02847 " pathEditMode="relative" rAng="0" ptsTypes="AA">
                                      <p:cBhvr>
                                        <p:cTn id="10" dur="2000" fill="hold"/>
                                        <p:tgtEl>
                                          <p:spTgt spid="7"/>
                                        </p:tgtEl>
                                        <p:attrNameLst>
                                          <p:attrName>ppt_x</p:attrName>
                                          <p:attrName>ppt_y</p:attrName>
                                        </p:attrNameLst>
                                      </p:cBhvr>
                                      <p:rCtr x="-22101" y="141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55556E-7 -4.44444E-6 L 0.13542 0.28218 " pathEditMode="relative" rAng="0" ptsTypes="AA">
                                      <p:cBhvr>
                                        <p:cTn id="14" dur="2000" fill="hold"/>
                                        <p:tgtEl>
                                          <p:spTgt spid="9"/>
                                        </p:tgtEl>
                                        <p:attrNameLst>
                                          <p:attrName>ppt_x</p:attrName>
                                          <p:attrName>ppt_y</p:attrName>
                                        </p:attrNameLst>
                                      </p:cBhvr>
                                      <p:rCtr x="6771" y="14097"/>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200" y="1750510"/>
            <a:ext cx="3795565" cy="3795565"/>
          </a:xfrm>
          <a:prstGeom prst="rect">
            <a:avLst/>
          </a:prstGeom>
        </p:spPr>
      </p:pic>
      <p:grpSp>
        <p:nvGrpSpPr>
          <p:cNvPr id="3" name="グループ化 2"/>
          <p:cNvGrpSpPr/>
          <p:nvPr/>
        </p:nvGrpSpPr>
        <p:grpSpPr>
          <a:xfrm>
            <a:off x="1712187" y="1053203"/>
            <a:ext cx="5185712" cy="5383152"/>
            <a:chOff x="2537174" y="473889"/>
            <a:chExt cx="6507193" cy="6288721"/>
          </a:xfrm>
        </p:grpSpPr>
        <p:grpSp>
          <p:nvGrpSpPr>
            <p:cNvPr id="4" name="グループ化 3"/>
            <p:cNvGrpSpPr/>
            <p:nvPr/>
          </p:nvGrpSpPr>
          <p:grpSpPr>
            <a:xfrm>
              <a:off x="2537174" y="473889"/>
              <a:ext cx="3436329" cy="6209858"/>
              <a:chOff x="2537174" y="473889"/>
              <a:chExt cx="3436329" cy="6209858"/>
            </a:xfrm>
          </p:grpSpPr>
          <p:sp>
            <p:nvSpPr>
              <p:cNvPr id="16" name="雲 15"/>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雲 16"/>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雲 17"/>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雲 18"/>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雲 19"/>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雲 20"/>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雲 21"/>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雲 22"/>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雲 23"/>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雲 24"/>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 name="グループ化 4"/>
            <p:cNvGrpSpPr/>
            <p:nvPr/>
          </p:nvGrpSpPr>
          <p:grpSpPr>
            <a:xfrm rot="10800000">
              <a:off x="5608038" y="552752"/>
              <a:ext cx="3436329" cy="6209858"/>
              <a:chOff x="2537174" y="473889"/>
              <a:chExt cx="3436329" cy="6209858"/>
            </a:xfrm>
          </p:grpSpPr>
          <p:sp>
            <p:nvSpPr>
              <p:cNvPr id="6" name="雲 5"/>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雲 6"/>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雲 7"/>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雲 8"/>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雲 9"/>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雲 10"/>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雲 11"/>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雲 12"/>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雲 13"/>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雲 14"/>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26" name="グループ化 25"/>
          <p:cNvGrpSpPr/>
          <p:nvPr/>
        </p:nvGrpSpPr>
        <p:grpSpPr>
          <a:xfrm>
            <a:off x="1040990" y="504090"/>
            <a:ext cx="6621480" cy="6063898"/>
            <a:chOff x="2537174" y="473889"/>
            <a:chExt cx="6507193" cy="6288721"/>
          </a:xfrm>
        </p:grpSpPr>
        <p:grpSp>
          <p:nvGrpSpPr>
            <p:cNvPr id="27" name="グループ化 26"/>
            <p:cNvGrpSpPr/>
            <p:nvPr/>
          </p:nvGrpSpPr>
          <p:grpSpPr>
            <a:xfrm>
              <a:off x="2537174" y="473889"/>
              <a:ext cx="3436329" cy="6209858"/>
              <a:chOff x="2537174" y="473889"/>
              <a:chExt cx="3436329" cy="6209858"/>
            </a:xfrm>
          </p:grpSpPr>
          <p:sp>
            <p:nvSpPr>
              <p:cNvPr id="39" name="雲 38"/>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雲 39"/>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雲 40"/>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雲 41"/>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雲 42"/>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雲 43"/>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雲 44"/>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雲 45"/>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7" name="雲 46"/>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雲 47"/>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28" name="グループ化 27"/>
            <p:cNvGrpSpPr/>
            <p:nvPr/>
          </p:nvGrpSpPr>
          <p:grpSpPr>
            <a:xfrm rot="10800000">
              <a:off x="5608038" y="552752"/>
              <a:ext cx="3436329" cy="6209858"/>
              <a:chOff x="2537174" y="473889"/>
              <a:chExt cx="3436329" cy="6209858"/>
            </a:xfrm>
          </p:grpSpPr>
          <p:sp>
            <p:nvSpPr>
              <p:cNvPr id="29" name="雲 28"/>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雲 29"/>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雲 30"/>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雲 31"/>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雲 32"/>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4" name="雲 33"/>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5" name="雲 34"/>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6" name="雲 35"/>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雲 36"/>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 name="雲 37"/>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49" name="グループ化 48"/>
          <p:cNvGrpSpPr/>
          <p:nvPr/>
        </p:nvGrpSpPr>
        <p:grpSpPr>
          <a:xfrm>
            <a:off x="1550824" y="1021252"/>
            <a:ext cx="5264584" cy="5383152"/>
            <a:chOff x="2537174" y="473889"/>
            <a:chExt cx="6507193" cy="6288721"/>
          </a:xfrm>
          <a:solidFill>
            <a:srgbClr val="FFC000"/>
          </a:solidFill>
        </p:grpSpPr>
        <p:grpSp>
          <p:nvGrpSpPr>
            <p:cNvPr id="50" name="グループ化 49"/>
            <p:cNvGrpSpPr/>
            <p:nvPr/>
          </p:nvGrpSpPr>
          <p:grpSpPr>
            <a:xfrm>
              <a:off x="2537174" y="473889"/>
              <a:ext cx="3436329" cy="6209858"/>
              <a:chOff x="2537174" y="473889"/>
              <a:chExt cx="3436329" cy="6209858"/>
            </a:xfrm>
            <a:grpFill/>
          </p:grpSpPr>
          <p:sp>
            <p:nvSpPr>
              <p:cNvPr id="62" name="雲 61"/>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3" name="雲 62"/>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雲 63"/>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雲 64"/>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雲 65"/>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雲 66"/>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雲 67"/>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9" name="雲 68"/>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0" name="雲 69"/>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1" name="雲 70"/>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1" name="グループ化 50"/>
            <p:cNvGrpSpPr/>
            <p:nvPr/>
          </p:nvGrpSpPr>
          <p:grpSpPr>
            <a:xfrm rot="10800000">
              <a:off x="5608038" y="552752"/>
              <a:ext cx="3436329" cy="6209858"/>
              <a:chOff x="2537174" y="473889"/>
              <a:chExt cx="3436329" cy="6209858"/>
            </a:xfrm>
            <a:grpFill/>
          </p:grpSpPr>
          <p:sp>
            <p:nvSpPr>
              <p:cNvPr id="52" name="雲 51"/>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3" name="雲 52"/>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4" name="雲 53"/>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雲 54"/>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雲 55"/>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雲 56"/>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雲 57"/>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9" name="雲 58"/>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0" name="雲 59"/>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雲 60"/>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72" name="グループ化 71"/>
          <p:cNvGrpSpPr/>
          <p:nvPr/>
        </p:nvGrpSpPr>
        <p:grpSpPr>
          <a:xfrm>
            <a:off x="1173691" y="669411"/>
            <a:ext cx="6377428" cy="5847114"/>
            <a:chOff x="2537174" y="473889"/>
            <a:chExt cx="6507193" cy="6288721"/>
          </a:xfrm>
          <a:solidFill>
            <a:schemeClr val="accent4">
              <a:lumMod val="60000"/>
              <a:lumOff val="40000"/>
            </a:schemeClr>
          </a:solidFill>
        </p:grpSpPr>
        <p:grpSp>
          <p:nvGrpSpPr>
            <p:cNvPr id="73" name="グループ化 72"/>
            <p:cNvGrpSpPr/>
            <p:nvPr/>
          </p:nvGrpSpPr>
          <p:grpSpPr>
            <a:xfrm>
              <a:off x="2537174" y="473889"/>
              <a:ext cx="3436329" cy="6209858"/>
              <a:chOff x="2537174" y="473889"/>
              <a:chExt cx="3436329" cy="6209858"/>
            </a:xfrm>
            <a:grpFill/>
          </p:grpSpPr>
          <p:sp>
            <p:nvSpPr>
              <p:cNvPr id="85" name="雲 84"/>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雲 85"/>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雲 86"/>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8" name="雲 87"/>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9" name="雲 88"/>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雲 89"/>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1" name="雲 90"/>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2" name="雲 91"/>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3" name="雲 92"/>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4" name="雲 93"/>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74" name="グループ化 73"/>
            <p:cNvGrpSpPr/>
            <p:nvPr/>
          </p:nvGrpSpPr>
          <p:grpSpPr>
            <a:xfrm rot="10800000">
              <a:off x="5608038" y="552752"/>
              <a:ext cx="3436329" cy="6209858"/>
              <a:chOff x="2537174" y="473889"/>
              <a:chExt cx="3436329" cy="6209858"/>
            </a:xfrm>
            <a:grpFill/>
          </p:grpSpPr>
          <p:sp>
            <p:nvSpPr>
              <p:cNvPr id="75" name="雲 74"/>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6" name="雲 75"/>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7" name="雲 76"/>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8" name="雲 77"/>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雲 78"/>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0" name="雲 79"/>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1" name="雲 80"/>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2" name="雲 81"/>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3" name="雲 82"/>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4" name="雲 83"/>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95" name="グループ化 94"/>
          <p:cNvGrpSpPr/>
          <p:nvPr/>
        </p:nvGrpSpPr>
        <p:grpSpPr>
          <a:xfrm>
            <a:off x="1906599" y="958779"/>
            <a:ext cx="5186339" cy="5383152"/>
            <a:chOff x="2537174" y="473889"/>
            <a:chExt cx="6507193" cy="6288721"/>
          </a:xfrm>
          <a:solidFill>
            <a:schemeClr val="accent4">
              <a:lumMod val="60000"/>
              <a:lumOff val="40000"/>
            </a:schemeClr>
          </a:solidFill>
        </p:grpSpPr>
        <p:grpSp>
          <p:nvGrpSpPr>
            <p:cNvPr id="96" name="グループ化 95"/>
            <p:cNvGrpSpPr/>
            <p:nvPr/>
          </p:nvGrpSpPr>
          <p:grpSpPr>
            <a:xfrm>
              <a:off x="2537174" y="473889"/>
              <a:ext cx="3436329" cy="6209858"/>
              <a:chOff x="2537174" y="473889"/>
              <a:chExt cx="3436329" cy="6209858"/>
            </a:xfrm>
            <a:grpFill/>
          </p:grpSpPr>
          <p:sp>
            <p:nvSpPr>
              <p:cNvPr id="108" name="雲 107"/>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9" name="雲 108"/>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0" name="雲 109"/>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1" name="雲 110"/>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2" name="雲 111"/>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3" name="雲 112"/>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4" name="雲 113"/>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5" name="雲 114"/>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6" name="雲 115"/>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雲 116"/>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97" name="グループ化 96"/>
            <p:cNvGrpSpPr/>
            <p:nvPr/>
          </p:nvGrpSpPr>
          <p:grpSpPr>
            <a:xfrm rot="10800000">
              <a:off x="5608038" y="552752"/>
              <a:ext cx="3436329" cy="6209858"/>
              <a:chOff x="2537174" y="473889"/>
              <a:chExt cx="3436329" cy="6209858"/>
            </a:xfrm>
            <a:grpFill/>
          </p:grpSpPr>
          <p:sp>
            <p:nvSpPr>
              <p:cNvPr id="98" name="雲 97"/>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9" name="雲 98"/>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0" name="雲 99"/>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1" name="雲 100"/>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2" name="雲 101"/>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3" name="雲 102"/>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4" name="雲 103"/>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5" name="雲 104"/>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6" name="雲 105"/>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7" name="雲 106"/>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18" name="グループ化 117"/>
          <p:cNvGrpSpPr/>
          <p:nvPr/>
        </p:nvGrpSpPr>
        <p:grpSpPr>
          <a:xfrm>
            <a:off x="1935617" y="1364393"/>
            <a:ext cx="4774501" cy="4609876"/>
            <a:chOff x="2537174" y="473889"/>
            <a:chExt cx="6507193" cy="6288721"/>
          </a:xfrm>
          <a:solidFill>
            <a:srgbClr val="FFC000"/>
          </a:solidFill>
        </p:grpSpPr>
        <p:grpSp>
          <p:nvGrpSpPr>
            <p:cNvPr id="119" name="グループ化 118"/>
            <p:cNvGrpSpPr/>
            <p:nvPr/>
          </p:nvGrpSpPr>
          <p:grpSpPr>
            <a:xfrm>
              <a:off x="2537174" y="473889"/>
              <a:ext cx="3436329" cy="6209858"/>
              <a:chOff x="2537174" y="473889"/>
              <a:chExt cx="3436329" cy="6209858"/>
            </a:xfrm>
            <a:grpFill/>
          </p:grpSpPr>
          <p:sp>
            <p:nvSpPr>
              <p:cNvPr id="131" name="雲 130"/>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2" name="雲 131"/>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3" name="雲 132"/>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4" name="雲 133"/>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5" name="雲 134"/>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6" name="雲 135"/>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7" name="雲 136"/>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8" name="雲 137"/>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9" name="雲 138"/>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0" name="雲 139"/>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20" name="グループ化 119"/>
            <p:cNvGrpSpPr/>
            <p:nvPr/>
          </p:nvGrpSpPr>
          <p:grpSpPr>
            <a:xfrm rot="10800000">
              <a:off x="5608038" y="552752"/>
              <a:ext cx="3436329" cy="6209858"/>
              <a:chOff x="2537174" y="473889"/>
              <a:chExt cx="3436329" cy="6209858"/>
            </a:xfrm>
            <a:grpFill/>
          </p:grpSpPr>
          <p:sp>
            <p:nvSpPr>
              <p:cNvPr id="121" name="雲 120"/>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2" name="雲 121"/>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3" name="雲 122"/>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4" name="雲 123"/>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5" name="雲 124"/>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6" name="雲 125"/>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7" name="雲 126"/>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8" name="雲 127"/>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9" name="雲 128"/>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0" name="雲 129"/>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141" name="テキスト ボックス 140"/>
          <p:cNvSpPr txBox="1"/>
          <p:nvPr/>
        </p:nvSpPr>
        <p:spPr>
          <a:xfrm rot="19979147">
            <a:off x="996956" y="1783246"/>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2" name="テキスト ボックス 141"/>
          <p:cNvSpPr txBox="1"/>
          <p:nvPr/>
        </p:nvSpPr>
        <p:spPr>
          <a:xfrm rot="20602400">
            <a:off x="2385686" y="686627"/>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3" name="テキスト ボックス 142"/>
          <p:cNvSpPr txBox="1"/>
          <p:nvPr/>
        </p:nvSpPr>
        <p:spPr>
          <a:xfrm rot="769300">
            <a:off x="4450137" y="634894"/>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4" name="テキスト ボックス 143"/>
          <p:cNvSpPr txBox="1"/>
          <p:nvPr/>
        </p:nvSpPr>
        <p:spPr>
          <a:xfrm rot="19979147">
            <a:off x="5577241" y="1408023"/>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5" name="テキスト ボックス 144"/>
          <p:cNvSpPr txBox="1"/>
          <p:nvPr/>
        </p:nvSpPr>
        <p:spPr>
          <a:xfrm rot="749799">
            <a:off x="778415" y="2882147"/>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6" name="テキスト ボックス 145"/>
          <p:cNvSpPr txBox="1"/>
          <p:nvPr/>
        </p:nvSpPr>
        <p:spPr>
          <a:xfrm rot="672617">
            <a:off x="5138810" y="5242079"/>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7" name="テキスト ボックス 146"/>
          <p:cNvSpPr txBox="1"/>
          <p:nvPr/>
        </p:nvSpPr>
        <p:spPr>
          <a:xfrm rot="21433629">
            <a:off x="5957575" y="3666336"/>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8" name="テキスト ボックス 147"/>
          <p:cNvSpPr txBox="1"/>
          <p:nvPr/>
        </p:nvSpPr>
        <p:spPr>
          <a:xfrm rot="776312">
            <a:off x="6295302" y="2613147"/>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9" name="テキスト ボックス 148"/>
          <p:cNvSpPr txBox="1"/>
          <p:nvPr/>
        </p:nvSpPr>
        <p:spPr>
          <a:xfrm rot="269171">
            <a:off x="3481887" y="5431302"/>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50" name="テキスト ボックス 149"/>
          <p:cNvSpPr txBox="1"/>
          <p:nvPr/>
        </p:nvSpPr>
        <p:spPr>
          <a:xfrm>
            <a:off x="1140482" y="4366557"/>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51" name="テキスト ボックス 150"/>
          <p:cNvSpPr txBox="1"/>
          <p:nvPr/>
        </p:nvSpPr>
        <p:spPr>
          <a:xfrm rot="409999">
            <a:off x="5723483" y="4474880"/>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52" name="テキスト ボックス 151"/>
          <p:cNvSpPr txBox="1"/>
          <p:nvPr/>
        </p:nvSpPr>
        <p:spPr>
          <a:xfrm rot="20797574">
            <a:off x="1995103" y="5195737"/>
            <a:ext cx="1535409" cy="881139"/>
          </a:xfrm>
          <a:prstGeom prst="rect">
            <a:avLst/>
          </a:prstGeom>
          <a:noFill/>
        </p:spPr>
        <p:txBody>
          <a:bodyPr wrap="square" rtlCol="0">
            <a:spAutoFit/>
          </a:bodyPr>
          <a:lstStyle/>
          <a:p>
            <a:pPr algn="ctr">
              <a:lnSpc>
                <a:spcPct val="150000"/>
              </a:lnSpc>
            </a:pPr>
            <a:r>
              <a:rPr lang="en-US" altLang="ja-JP" sz="4050" b="1" dirty="0">
                <a:latin typeface="BIZ UDPゴシック" panose="020B0400000000000000" pitchFamily="50" charset="-128"/>
                <a:ea typeface="BIZ UDPゴシック" panose="020B0400000000000000" pitchFamily="50" charset="-128"/>
              </a:rPr>
              <a:t>CO</a:t>
            </a:r>
            <a:r>
              <a:rPr lang="en-US" altLang="ja-JP" sz="2400" b="1" dirty="0">
                <a:latin typeface="BIZ UDPゴシック" panose="020B0400000000000000" pitchFamily="50" charset="-128"/>
                <a:ea typeface="BIZ UDPゴシック" panose="020B0400000000000000" pitchFamily="50" charset="-128"/>
              </a:rPr>
              <a:t>2</a:t>
            </a:r>
            <a:endParaRPr kumimoji="1" lang="ja-JP" altLang="en-US" sz="2400" b="1" dirty="0">
              <a:latin typeface="BIZ UDPゴシック" panose="020B0400000000000000" pitchFamily="50" charset="-128"/>
              <a:ea typeface="BIZ UDPゴシック" panose="020B0400000000000000" pitchFamily="50" charset="-128"/>
            </a:endParaRPr>
          </a:p>
        </p:txBody>
      </p:sp>
      <p:grpSp>
        <p:nvGrpSpPr>
          <p:cNvPr id="158" name="グループ化 157"/>
          <p:cNvGrpSpPr/>
          <p:nvPr/>
        </p:nvGrpSpPr>
        <p:grpSpPr>
          <a:xfrm>
            <a:off x="5267604" y="2816677"/>
            <a:ext cx="3644846" cy="3315603"/>
            <a:chOff x="7245298" y="2505789"/>
            <a:chExt cx="4859794" cy="4420804"/>
          </a:xfrm>
        </p:grpSpPr>
        <p:sp>
          <p:nvSpPr>
            <p:cNvPr id="157" name="爆発 2 156"/>
            <p:cNvSpPr/>
            <p:nvPr/>
          </p:nvSpPr>
          <p:spPr>
            <a:xfrm rot="1073246">
              <a:off x="7245298" y="2505789"/>
              <a:ext cx="4859794" cy="4420804"/>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6" name="テキスト ボックス 155"/>
            <p:cNvSpPr txBox="1"/>
            <p:nvPr/>
          </p:nvSpPr>
          <p:spPr>
            <a:xfrm>
              <a:off x="7785682" y="4107330"/>
              <a:ext cx="3621077" cy="966248"/>
            </a:xfrm>
            <a:prstGeom prst="rect">
              <a:avLst/>
            </a:prstGeom>
            <a:noFill/>
            <a:ln>
              <a:noFill/>
            </a:ln>
          </p:spPr>
          <p:txBody>
            <a:bodyPr wrap="none" rtlCol="0">
              <a:spAutoFit/>
            </a:bodyPr>
            <a:lstStyle/>
            <a:p>
              <a:pPr>
                <a:lnSpc>
                  <a:spcPct val="150000"/>
                </a:lnSpc>
              </a:pPr>
              <a:r>
                <a:rPr lang="ja-JP" altLang="en-US" sz="33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あついよ～～</a:t>
              </a:r>
              <a:endParaRPr kumimoji="1" lang="ja-JP" altLang="en-US"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38611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0E5312D-B4DA-4931-80C5-2813FC079011}"/>
              </a:ext>
            </a:extLst>
          </p:cNvPr>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C9DA7284-327E-46EB-ABA9-12E8AD536232}"/>
              </a:ext>
            </a:extLst>
          </p:cNvPr>
          <p:cNvSpPr/>
          <p:nvPr/>
        </p:nvSpPr>
        <p:spPr>
          <a:xfrm rot="16200000">
            <a:off x="1536817" y="-749181"/>
            <a:ext cx="6070363" cy="914399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アイコン が含まれている画像&#10;&#10;自動的に生成された説明">
            <a:extLst>
              <a:ext uri="{FF2B5EF4-FFF2-40B4-BE49-F238E27FC236}">
                <a16:creationId xmlns:a16="http://schemas.microsoft.com/office/drawing/2014/main" id="{362366D3-9B11-477F-8DED-CF6B225F0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8599">
            <a:off x="5637496" y="1044287"/>
            <a:ext cx="2950738" cy="1414330"/>
          </a:xfrm>
          <a:prstGeom prst="rect">
            <a:avLst/>
          </a:prstGeom>
        </p:spPr>
      </p:pic>
      <p:pic>
        <p:nvPicPr>
          <p:cNvPr id="3" name="図 2" descr="図形 が含まれている画像&#10;&#10;自動的に生成された説明">
            <a:extLst>
              <a:ext uri="{FF2B5EF4-FFF2-40B4-BE49-F238E27FC236}">
                <a16:creationId xmlns:a16="http://schemas.microsoft.com/office/drawing/2014/main" id="{824324E3-B862-49C0-BFDB-77A8D65EB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832" y="762932"/>
            <a:ext cx="3570152" cy="4357968"/>
          </a:xfrm>
          <a:prstGeom prst="rect">
            <a:avLst/>
          </a:prstGeom>
        </p:spPr>
      </p:pic>
      <p:pic>
        <p:nvPicPr>
          <p:cNvPr id="4" name="図 3" descr="アイコン&#10;&#10;自動的に生成された説明">
            <a:extLst>
              <a:ext uri="{FF2B5EF4-FFF2-40B4-BE49-F238E27FC236}">
                <a16:creationId xmlns:a16="http://schemas.microsoft.com/office/drawing/2014/main" id="{5650E549-7EE4-42A8-9789-174AA6866B6B}"/>
              </a:ext>
            </a:extLst>
          </p:cNvPr>
          <p:cNvPicPr>
            <a:picLocks noChangeAspect="1"/>
          </p:cNvPicPr>
          <p:nvPr/>
        </p:nvPicPr>
        <p:blipFill rotWithShape="1">
          <a:blip r:embed="rId5">
            <a:extLst>
              <a:ext uri="{28A0092B-C50C-407E-A947-70E740481C1C}">
                <a14:useLocalDpi xmlns:a14="http://schemas.microsoft.com/office/drawing/2010/main" val="0"/>
              </a:ext>
            </a:extLst>
          </a:blip>
          <a:srcRect t="-1" b="-1604"/>
          <a:stretch/>
        </p:blipFill>
        <p:spPr>
          <a:xfrm rot="19973951">
            <a:off x="964547" y="2867241"/>
            <a:ext cx="3161587" cy="4249411"/>
          </a:xfrm>
          <a:prstGeom prst="rect">
            <a:avLst/>
          </a:prstGeom>
        </p:spPr>
      </p:pic>
    </p:spTree>
    <p:extLst>
      <p:ext uri="{BB962C8B-B14F-4D97-AF65-F5344CB8AC3E}">
        <p14:creationId xmlns:p14="http://schemas.microsoft.com/office/powerpoint/2010/main" val="34391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6979 -0.00163 L -0.00278 -0.09931 C 0.01129 -0.1213 0.03229 -0.13311 0.05417 -0.13311 C 0.07917 -0.13311 0.09913 -0.1213 0.1132 -0.09931 L 0.18021 -0.00163 " pathEditMode="relative" rAng="0" ptsTypes="AAAAA">
                                      <p:cBhvr>
                                        <p:cTn id="6" dur="1250" fill="hold"/>
                                        <p:tgtEl>
                                          <p:spTgt spid="3"/>
                                        </p:tgtEl>
                                        <p:attrNameLst>
                                          <p:attrName>ppt_x</p:attrName>
                                          <p:attrName>ppt_y</p:attrName>
                                        </p:attrNameLst>
                                      </p:cBhvr>
                                      <p:rCtr x="12500" y="-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30EE36B-83FC-4B65-85E3-F5E0998F6E0C}"/>
              </a:ext>
            </a:extLst>
          </p:cNvPr>
          <p:cNvSpPr/>
          <p:nvPr/>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5D6B9D3E-C0BB-4827-B212-E1C6A7575747}"/>
              </a:ext>
            </a:extLst>
          </p:cNvPr>
          <p:cNvSpPr/>
          <p:nvPr/>
        </p:nvSpPr>
        <p:spPr>
          <a:xfrm rot="16200000">
            <a:off x="1536817" y="-749181"/>
            <a:ext cx="6070363" cy="9143999"/>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D85B082-7B6A-4CA5-8611-A6D7D8ACA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961"/>
            <a:ext cx="4341062" cy="4417810"/>
          </a:xfrm>
          <a:prstGeom prst="rect">
            <a:avLst/>
          </a:prstGeom>
        </p:spPr>
      </p:pic>
      <p:pic>
        <p:nvPicPr>
          <p:cNvPr id="5" name="図 4" descr="図形, 円&#10;&#10;自動的に生成された説明">
            <a:extLst>
              <a:ext uri="{FF2B5EF4-FFF2-40B4-BE49-F238E27FC236}">
                <a16:creationId xmlns:a16="http://schemas.microsoft.com/office/drawing/2014/main" id="{1DD9E57B-75D7-41D3-BCA7-CC019B16F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876" y="2414717"/>
            <a:ext cx="4303617" cy="3336823"/>
          </a:xfrm>
          <a:prstGeom prst="rect">
            <a:avLst/>
          </a:prstGeom>
        </p:spPr>
      </p:pic>
    </p:spTree>
    <p:extLst>
      <p:ext uri="{BB962C8B-B14F-4D97-AF65-F5344CB8AC3E}">
        <p14:creationId xmlns:p14="http://schemas.microsoft.com/office/powerpoint/2010/main" val="18320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E942DE77-82BA-4759-8B83-9FBC6304AC32}"/>
              </a:ext>
            </a:extLst>
          </p:cNvPr>
          <p:cNvPicPr>
            <a:picLocks noChangeAspect="1"/>
          </p:cNvPicPr>
          <p:nvPr/>
        </p:nvPicPr>
        <p:blipFill rotWithShape="1">
          <a:blip r:embed="rId3">
            <a:extLst>
              <a:ext uri="{28A0092B-C50C-407E-A947-70E740481C1C}">
                <a14:useLocalDpi xmlns:a14="http://schemas.microsoft.com/office/drawing/2010/main" val="0"/>
              </a:ext>
            </a:extLst>
          </a:blip>
          <a:srcRect b="42195"/>
          <a:stretch/>
        </p:blipFill>
        <p:spPr>
          <a:xfrm>
            <a:off x="5973022" y="4954845"/>
            <a:ext cx="2239621" cy="1863263"/>
          </a:xfrm>
          <a:prstGeom prst="rect">
            <a:avLst/>
          </a:prstGeom>
        </p:spPr>
      </p:pic>
      <p:pic>
        <p:nvPicPr>
          <p:cNvPr id="4" name="図 3" descr="絵と文字の加工写真&#10;&#10;低い精度で自動的に生成された説明">
            <a:extLst>
              <a:ext uri="{FF2B5EF4-FFF2-40B4-BE49-F238E27FC236}">
                <a16:creationId xmlns:a16="http://schemas.microsoft.com/office/drawing/2014/main" id="{49B2AC87-35E7-4655-9718-E7F84A297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15" y="257908"/>
            <a:ext cx="3938953" cy="2954215"/>
          </a:xfrm>
          <a:prstGeom prst="rect">
            <a:avLst/>
          </a:prstGeom>
        </p:spPr>
      </p:pic>
      <p:pic>
        <p:nvPicPr>
          <p:cNvPr id="5" name="図 4" descr="ケーキ, 食品 が含まれている画像&#10;&#10;自動的に生成された説明">
            <a:extLst>
              <a:ext uri="{FF2B5EF4-FFF2-40B4-BE49-F238E27FC236}">
                <a16:creationId xmlns:a16="http://schemas.microsoft.com/office/drawing/2014/main" id="{4398C021-A03E-4D38-A2E4-79034E85F1B8}"/>
              </a:ext>
            </a:extLst>
          </p:cNvPr>
          <p:cNvPicPr>
            <a:picLocks noChangeAspect="1"/>
          </p:cNvPicPr>
          <p:nvPr/>
        </p:nvPicPr>
        <p:blipFill rotWithShape="1">
          <a:blip r:embed="rId5">
            <a:extLst>
              <a:ext uri="{28A0092B-C50C-407E-A947-70E740481C1C}">
                <a14:useLocalDpi xmlns:a14="http://schemas.microsoft.com/office/drawing/2010/main" val="0"/>
              </a:ext>
            </a:extLst>
          </a:blip>
          <a:srcRect b="22974"/>
          <a:stretch/>
        </p:blipFill>
        <p:spPr>
          <a:xfrm>
            <a:off x="881434" y="536457"/>
            <a:ext cx="2434206" cy="1380456"/>
          </a:xfrm>
          <a:prstGeom prst="rect">
            <a:avLst/>
          </a:prstGeom>
        </p:spPr>
      </p:pic>
      <p:pic>
        <p:nvPicPr>
          <p:cNvPr id="6" name="図 5" descr="ランプ が含まれている画像&#10;&#10;自動的に生成された説明">
            <a:extLst>
              <a:ext uri="{FF2B5EF4-FFF2-40B4-BE49-F238E27FC236}">
                <a16:creationId xmlns:a16="http://schemas.microsoft.com/office/drawing/2014/main" id="{A4057890-D0D5-4E47-A44B-0A750DE918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954" y="10016"/>
            <a:ext cx="4184919" cy="4184919"/>
          </a:xfrm>
          <a:prstGeom prst="rect">
            <a:avLst/>
          </a:prstGeom>
        </p:spPr>
      </p:pic>
      <p:pic>
        <p:nvPicPr>
          <p:cNvPr id="7" name="図 6">
            <a:extLst>
              <a:ext uri="{FF2B5EF4-FFF2-40B4-BE49-F238E27FC236}">
                <a16:creationId xmlns:a16="http://schemas.microsoft.com/office/drawing/2014/main" id="{D2D80DE4-8741-4FEB-9E7B-F8F09DB7E8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383180" y="2582617"/>
            <a:ext cx="1903054" cy="1636836"/>
          </a:xfrm>
          <a:prstGeom prst="rect">
            <a:avLst/>
          </a:prstGeom>
        </p:spPr>
      </p:pic>
      <p:pic>
        <p:nvPicPr>
          <p:cNvPr id="8" name="図 7" descr="ロゴ&#10;&#10;自動的に生成された説明">
            <a:extLst>
              <a:ext uri="{FF2B5EF4-FFF2-40B4-BE49-F238E27FC236}">
                <a16:creationId xmlns:a16="http://schemas.microsoft.com/office/drawing/2014/main" id="{FF52EF40-3C18-490E-978D-A120B64144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902702">
            <a:off x="4787483" y="198531"/>
            <a:ext cx="1271425" cy="1273462"/>
          </a:xfrm>
          <a:prstGeom prst="rect">
            <a:avLst/>
          </a:prstGeom>
        </p:spPr>
      </p:pic>
      <p:pic>
        <p:nvPicPr>
          <p:cNvPr id="9" name="図 8" descr="アイコン&#10;&#10;自動的に生成された説明">
            <a:extLst>
              <a:ext uri="{FF2B5EF4-FFF2-40B4-BE49-F238E27FC236}">
                <a16:creationId xmlns:a16="http://schemas.microsoft.com/office/drawing/2014/main" id="{545A3ED7-646C-43C5-928B-0D7E21DD3D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5239" y="2434122"/>
            <a:ext cx="3188761" cy="2391572"/>
          </a:xfrm>
          <a:prstGeom prst="rect">
            <a:avLst/>
          </a:prstGeom>
        </p:spPr>
      </p:pic>
      <p:pic>
        <p:nvPicPr>
          <p:cNvPr id="10" name="図 9">
            <a:extLst>
              <a:ext uri="{FF2B5EF4-FFF2-40B4-BE49-F238E27FC236}">
                <a16:creationId xmlns:a16="http://schemas.microsoft.com/office/drawing/2014/main" id="{93F23713-AB52-4BDA-9C34-02140FAD41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1377" y="4043635"/>
            <a:ext cx="1936855" cy="1936855"/>
          </a:xfrm>
          <a:prstGeom prst="rect">
            <a:avLst/>
          </a:prstGeom>
        </p:spPr>
      </p:pic>
      <p:grpSp>
        <p:nvGrpSpPr>
          <p:cNvPr id="11" name="グループ化 10">
            <a:extLst>
              <a:ext uri="{FF2B5EF4-FFF2-40B4-BE49-F238E27FC236}">
                <a16:creationId xmlns:a16="http://schemas.microsoft.com/office/drawing/2014/main" id="{F03B8BE6-7207-48F5-BADC-30AD8B718C9F}"/>
              </a:ext>
            </a:extLst>
          </p:cNvPr>
          <p:cNvGrpSpPr/>
          <p:nvPr/>
        </p:nvGrpSpPr>
        <p:grpSpPr>
          <a:xfrm>
            <a:off x="1712187" y="3689363"/>
            <a:ext cx="2646239" cy="2746991"/>
            <a:chOff x="2537174" y="473889"/>
            <a:chExt cx="6507193" cy="6288721"/>
          </a:xfrm>
        </p:grpSpPr>
        <p:grpSp>
          <p:nvGrpSpPr>
            <p:cNvPr id="12" name="グループ化 11">
              <a:extLst>
                <a:ext uri="{FF2B5EF4-FFF2-40B4-BE49-F238E27FC236}">
                  <a16:creationId xmlns:a16="http://schemas.microsoft.com/office/drawing/2014/main" id="{5866DAF3-F421-42B4-B046-E1C79783F5D6}"/>
                </a:ext>
              </a:extLst>
            </p:cNvPr>
            <p:cNvGrpSpPr/>
            <p:nvPr/>
          </p:nvGrpSpPr>
          <p:grpSpPr>
            <a:xfrm>
              <a:off x="2537174" y="473889"/>
              <a:ext cx="3436329" cy="6209858"/>
              <a:chOff x="2537174" y="473889"/>
              <a:chExt cx="3436329" cy="6209858"/>
            </a:xfrm>
          </p:grpSpPr>
          <p:sp>
            <p:nvSpPr>
              <p:cNvPr id="24" name="雲 23">
                <a:extLst>
                  <a:ext uri="{FF2B5EF4-FFF2-40B4-BE49-F238E27FC236}">
                    <a16:creationId xmlns:a16="http://schemas.microsoft.com/office/drawing/2014/main" id="{B22C2D38-069C-43F4-93A2-F5B16BEBB11D}"/>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雲 24">
                <a:extLst>
                  <a:ext uri="{FF2B5EF4-FFF2-40B4-BE49-F238E27FC236}">
                    <a16:creationId xmlns:a16="http://schemas.microsoft.com/office/drawing/2014/main" id="{637CF883-2605-4021-9FAC-55BB805EA1B7}"/>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雲 25">
                <a:extLst>
                  <a:ext uri="{FF2B5EF4-FFF2-40B4-BE49-F238E27FC236}">
                    <a16:creationId xmlns:a16="http://schemas.microsoft.com/office/drawing/2014/main" id="{573E3D68-FA13-4552-8419-AFA49FB5C5D1}"/>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雲 26">
                <a:extLst>
                  <a:ext uri="{FF2B5EF4-FFF2-40B4-BE49-F238E27FC236}">
                    <a16:creationId xmlns:a16="http://schemas.microsoft.com/office/drawing/2014/main" id="{DBFAF9AD-9D13-40E9-AE85-A393672D7D57}"/>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雲 27">
                <a:extLst>
                  <a:ext uri="{FF2B5EF4-FFF2-40B4-BE49-F238E27FC236}">
                    <a16:creationId xmlns:a16="http://schemas.microsoft.com/office/drawing/2014/main" id="{86CFFEA4-DD3E-44C8-8466-AFEF9D2AA5E1}"/>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9" name="雲 28">
                <a:extLst>
                  <a:ext uri="{FF2B5EF4-FFF2-40B4-BE49-F238E27FC236}">
                    <a16:creationId xmlns:a16="http://schemas.microsoft.com/office/drawing/2014/main" id="{E45B4DF8-F6D9-438C-BB08-0CB7B8B5B8A6}"/>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雲 29">
                <a:extLst>
                  <a:ext uri="{FF2B5EF4-FFF2-40B4-BE49-F238E27FC236}">
                    <a16:creationId xmlns:a16="http://schemas.microsoft.com/office/drawing/2014/main" id="{6C676C68-F031-4F72-8EC1-05A52B392ECE}"/>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雲 30">
                <a:extLst>
                  <a:ext uri="{FF2B5EF4-FFF2-40B4-BE49-F238E27FC236}">
                    <a16:creationId xmlns:a16="http://schemas.microsoft.com/office/drawing/2014/main" id="{DF971120-0DA4-4D27-9BCF-F9056ADDB378}"/>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雲 31">
                <a:extLst>
                  <a:ext uri="{FF2B5EF4-FFF2-40B4-BE49-F238E27FC236}">
                    <a16:creationId xmlns:a16="http://schemas.microsoft.com/office/drawing/2014/main" id="{EE82C1C7-7816-473F-A778-68D44024D315}"/>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雲 32">
                <a:extLst>
                  <a:ext uri="{FF2B5EF4-FFF2-40B4-BE49-F238E27FC236}">
                    <a16:creationId xmlns:a16="http://schemas.microsoft.com/office/drawing/2014/main" id="{2E2213DC-6BE1-403F-A048-21C0FC767F89}"/>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3" name="グループ化 12">
              <a:extLst>
                <a:ext uri="{FF2B5EF4-FFF2-40B4-BE49-F238E27FC236}">
                  <a16:creationId xmlns:a16="http://schemas.microsoft.com/office/drawing/2014/main" id="{3621BD7E-378C-491E-AB57-383934238B48}"/>
                </a:ext>
              </a:extLst>
            </p:cNvPr>
            <p:cNvGrpSpPr/>
            <p:nvPr/>
          </p:nvGrpSpPr>
          <p:grpSpPr>
            <a:xfrm rot="10800000">
              <a:off x="5608038" y="552752"/>
              <a:ext cx="3436329" cy="6209858"/>
              <a:chOff x="2537174" y="473889"/>
              <a:chExt cx="3436329" cy="6209858"/>
            </a:xfrm>
          </p:grpSpPr>
          <p:sp>
            <p:nvSpPr>
              <p:cNvPr id="14" name="雲 13">
                <a:extLst>
                  <a:ext uri="{FF2B5EF4-FFF2-40B4-BE49-F238E27FC236}">
                    <a16:creationId xmlns:a16="http://schemas.microsoft.com/office/drawing/2014/main" id="{D9C2B72A-13F2-4839-8685-3FDC3B65A4A0}"/>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雲 14">
                <a:extLst>
                  <a:ext uri="{FF2B5EF4-FFF2-40B4-BE49-F238E27FC236}">
                    <a16:creationId xmlns:a16="http://schemas.microsoft.com/office/drawing/2014/main" id="{DD492322-9930-4EF2-91E9-E4A352F5CC1E}"/>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雲 15">
                <a:extLst>
                  <a:ext uri="{FF2B5EF4-FFF2-40B4-BE49-F238E27FC236}">
                    <a16:creationId xmlns:a16="http://schemas.microsoft.com/office/drawing/2014/main" id="{CA9BA52B-8BB6-4AFE-92EF-64753A85A2F3}"/>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雲 16">
                <a:extLst>
                  <a:ext uri="{FF2B5EF4-FFF2-40B4-BE49-F238E27FC236}">
                    <a16:creationId xmlns:a16="http://schemas.microsoft.com/office/drawing/2014/main" id="{9FE505AB-D8D6-4AB9-AA19-245F0AAE1FCB}"/>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雲 17">
                <a:extLst>
                  <a:ext uri="{FF2B5EF4-FFF2-40B4-BE49-F238E27FC236}">
                    <a16:creationId xmlns:a16="http://schemas.microsoft.com/office/drawing/2014/main" id="{25372754-0829-446D-914B-A0670698E48D}"/>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雲 18">
                <a:extLst>
                  <a:ext uri="{FF2B5EF4-FFF2-40B4-BE49-F238E27FC236}">
                    <a16:creationId xmlns:a16="http://schemas.microsoft.com/office/drawing/2014/main" id="{CA88724E-512B-4146-8827-8B79692B507F}"/>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雲 19">
                <a:extLst>
                  <a:ext uri="{FF2B5EF4-FFF2-40B4-BE49-F238E27FC236}">
                    <a16:creationId xmlns:a16="http://schemas.microsoft.com/office/drawing/2014/main" id="{B47B1123-22AA-4E7E-9CE6-9E7E603B47E6}"/>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雲 20">
                <a:extLst>
                  <a:ext uri="{FF2B5EF4-FFF2-40B4-BE49-F238E27FC236}">
                    <a16:creationId xmlns:a16="http://schemas.microsoft.com/office/drawing/2014/main" id="{8259542E-29C5-42E6-B19C-C88D62D9594C}"/>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雲 21">
                <a:extLst>
                  <a:ext uri="{FF2B5EF4-FFF2-40B4-BE49-F238E27FC236}">
                    <a16:creationId xmlns:a16="http://schemas.microsoft.com/office/drawing/2014/main" id="{C525072A-0D4F-483A-A286-8562F637EC1C}"/>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雲 22">
                <a:extLst>
                  <a:ext uri="{FF2B5EF4-FFF2-40B4-BE49-F238E27FC236}">
                    <a16:creationId xmlns:a16="http://schemas.microsoft.com/office/drawing/2014/main" id="{0CDB666F-4A91-4403-8843-4A3D7738C3D7}"/>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34" name="グループ化 33">
            <a:extLst>
              <a:ext uri="{FF2B5EF4-FFF2-40B4-BE49-F238E27FC236}">
                <a16:creationId xmlns:a16="http://schemas.microsoft.com/office/drawing/2014/main" id="{FFF0ECDE-E187-4CF7-81AB-6C89388DE777}"/>
              </a:ext>
            </a:extLst>
          </p:cNvPr>
          <p:cNvGrpSpPr/>
          <p:nvPr/>
        </p:nvGrpSpPr>
        <p:grpSpPr>
          <a:xfrm>
            <a:off x="1040990" y="3473616"/>
            <a:ext cx="3378903" cy="3094372"/>
            <a:chOff x="2537174" y="473889"/>
            <a:chExt cx="6507193" cy="6288721"/>
          </a:xfrm>
        </p:grpSpPr>
        <p:grpSp>
          <p:nvGrpSpPr>
            <p:cNvPr id="35" name="グループ化 34">
              <a:extLst>
                <a:ext uri="{FF2B5EF4-FFF2-40B4-BE49-F238E27FC236}">
                  <a16:creationId xmlns:a16="http://schemas.microsoft.com/office/drawing/2014/main" id="{6F08485F-9B11-443A-AE84-8D2C9654DAA2}"/>
                </a:ext>
              </a:extLst>
            </p:cNvPr>
            <p:cNvGrpSpPr/>
            <p:nvPr/>
          </p:nvGrpSpPr>
          <p:grpSpPr>
            <a:xfrm>
              <a:off x="2537174" y="473889"/>
              <a:ext cx="3436329" cy="6209858"/>
              <a:chOff x="2537174" y="473889"/>
              <a:chExt cx="3436329" cy="6209858"/>
            </a:xfrm>
          </p:grpSpPr>
          <p:sp>
            <p:nvSpPr>
              <p:cNvPr id="47" name="雲 46">
                <a:extLst>
                  <a:ext uri="{FF2B5EF4-FFF2-40B4-BE49-F238E27FC236}">
                    <a16:creationId xmlns:a16="http://schemas.microsoft.com/office/drawing/2014/main" id="{DC4E5E6E-8105-4AD4-B179-28F75B1B1C76}"/>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雲 47">
                <a:extLst>
                  <a:ext uri="{FF2B5EF4-FFF2-40B4-BE49-F238E27FC236}">
                    <a16:creationId xmlns:a16="http://schemas.microsoft.com/office/drawing/2014/main" id="{24928102-A786-489C-B0C4-C6F59E187517}"/>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雲 48">
                <a:extLst>
                  <a:ext uri="{FF2B5EF4-FFF2-40B4-BE49-F238E27FC236}">
                    <a16:creationId xmlns:a16="http://schemas.microsoft.com/office/drawing/2014/main" id="{F8FC88D3-A7C1-497A-80B3-79195796751F}"/>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0" name="雲 49">
                <a:extLst>
                  <a:ext uri="{FF2B5EF4-FFF2-40B4-BE49-F238E27FC236}">
                    <a16:creationId xmlns:a16="http://schemas.microsoft.com/office/drawing/2014/main" id="{1338060B-2B0D-4C4B-AC32-2D1326CD9C71}"/>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1" name="雲 50">
                <a:extLst>
                  <a:ext uri="{FF2B5EF4-FFF2-40B4-BE49-F238E27FC236}">
                    <a16:creationId xmlns:a16="http://schemas.microsoft.com/office/drawing/2014/main" id="{732350A7-304E-4136-A317-375328F78777}"/>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2" name="雲 51">
                <a:extLst>
                  <a:ext uri="{FF2B5EF4-FFF2-40B4-BE49-F238E27FC236}">
                    <a16:creationId xmlns:a16="http://schemas.microsoft.com/office/drawing/2014/main" id="{FB88E85C-B76B-40DC-97BC-12E5EFBCCCD4}"/>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3" name="雲 52">
                <a:extLst>
                  <a:ext uri="{FF2B5EF4-FFF2-40B4-BE49-F238E27FC236}">
                    <a16:creationId xmlns:a16="http://schemas.microsoft.com/office/drawing/2014/main" id="{BAF05FF0-DB22-4F5F-A86B-A54F9A0F56F9}"/>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4" name="雲 53">
                <a:extLst>
                  <a:ext uri="{FF2B5EF4-FFF2-40B4-BE49-F238E27FC236}">
                    <a16:creationId xmlns:a16="http://schemas.microsoft.com/office/drawing/2014/main" id="{DB1D8274-A146-4BFF-9F00-739B16BACC8B}"/>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雲 54">
                <a:extLst>
                  <a:ext uri="{FF2B5EF4-FFF2-40B4-BE49-F238E27FC236}">
                    <a16:creationId xmlns:a16="http://schemas.microsoft.com/office/drawing/2014/main" id="{8D93AF64-FE41-4DF8-AA5F-A1A81FA89B56}"/>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雲 55">
                <a:extLst>
                  <a:ext uri="{FF2B5EF4-FFF2-40B4-BE49-F238E27FC236}">
                    <a16:creationId xmlns:a16="http://schemas.microsoft.com/office/drawing/2014/main" id="{53CF24A9-4995-4A21-87EE-4135D0A825F5}"/>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36" name="グループ化 35">
              <a:extLst>
                <a:ext uri="{FF2B5EF4-FFF2-40B4-BE49-F238E27FC236}">
                  <a16:creationId xmlns:a16="http://schemas.microsoft.com/office/drawing/2014/main" id="{40ADD11C-C720-41D4-8504-DCD94159213F}"/>
                </a:ext>
              </a:extLst>
            </p:cNvPr>
            <p:cNvGrpSpPr/>
            <p:nvPr/>
          </p:nvGrpSpPr>
          <p:grpSpPr>
            <a:xfrm rot="10800000">
              <a:off x="5608038" y="552752"/>
              <a:ext cx="3436329" cy="6209858"/>
              <a:chOff x="2537174" y="473889"/>
              <a:chExt cx="3436329" cy="6209858"/>
            </a:xfrm>
          </p:grpSpPr>
          <p:sp>
            <p:nvSpPr>
              <p:cNvPr id="37" name="雲 36">
                <a:extLst>
                  <a:ext uri="{FF2B5EF4-FFF2-40B4-BE49-F238E27FC236}">
                    <a16:creationId xmlns:a16="http://schemas.microsoft.com/office/drawing/2014/main" id="{50031E09-8310-4153-A185-B51B53C94FF3}"/>
                  </a:ext>
                </a:extLst>
              </p:cNvPr>
              <p:cNvSpPr/>
              <p:nvPr/>
            </p:nvSpPr>
            <p:spPr>
              <a:xfrm rot="19089430">
                <a:off x="2775705" y="1694932"/>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 name="雲 37">
                <a:extLst>
                  <a:ext uri="{FF2B5EF4-FFF2-40B4-BE49-F238E27FC236}">
                    <a16:creationId xmlns:a16="http://schemas.microsoft.com/office/drawing/2014/main" id="{3BACF476-863C-4C5A-8CA5-F65E0C9D5BAD}"/>
                  </a:ext>
                </a:extLst>
              </p:cNvPr>
              <p:cNvSpPr/>
              <p:nvPr/>
            </p:nvSpPr>
            <p:spPr>
              <a:xfrm rot="20060023">
                <a:off x="3360792" y="1132591"/>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9" name="雲 38">
                <a:extLst>
                  <a:ext uri="{FF2B5EF4-FFF2-40B4-BE49-F238E27FC236}">
                    <a16:creationId xmlns:a16="http://schemas.microsoft.com/office/drawing/2014/main" id="{87D6EAE9-DB27-4E1D-8FD9-433C55F4C6CC}"/>
                  </a:ext>
                </a:extLst>
              </p:cNvPr>
              <p:cNvSpPr/>
              <p:nvPr/>
            </p:nvSpPr>
            <p:spPr>
              <a:xfrm rot="17512815">
                <a:off x="2382875" y="2507867"/>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雲 39">
                <a:extLst>
                  <a:ext uri="{FF2B5EF4-FFF2-40B4-BE49-F238E27FC236}">
                    <a16:creationId xmlns:a16="http://schemas.microsoft.com/office/drawing/2014/main" id="{0DDB3B02-7213-4EDC-8E0C-B9170F985F71}"/>
                  </a:ext>
                </a:extLst>
              </p:cNvPr>
              <p:cNvSpPr/>
              <p:nvPr/>
            </p:nvSpPr>
            <p:spPr>
              <a:xfrm rot="16200000">
                <a:off x="2245146" y="339740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雲 40">
                <a:extLst>
                  <a:ext uri="{FF2B5EF4-FFF2-40B4-BE49-F238E27FC236}">
                    <a16:creationId xmlns:a16="http://schemas.microsoft.com/office/drawing/2014/main" id="{F4AA385C-1D83-4E7E-BBC3-CD5B6E6B46F8}"/>
                  </a:ext>
                </a:extLst>
              </p:cNvPr>
              <p:cNvSpPr/>
              <p:nvPr/>
            </p:nvSpPr>
            <p:spPr>
              <a:xfrm rot="14602126">
                <a:off x="2554773" y="439322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雲 41">
                <a:extLst>
                  <a:ext uri="{FF2B5EF4-FFF2-40B4-BE49-F238E27FC236}">
                    <a16:creationId xmlns:a16="http://schemas.microsoft.com/office/drawing/2014/main" id="{C9A47303-D041-435F-A855-3386F1BB5305}"/>
                  </a:ext>
                </a:extLst>
              </p:cNvPr>
              <p:cNvSpPr/>
              <p:nvPr/>
            </p:nvSpPr>
            <p:spPr>
              <a:xfrm rot="13819311">
                <a:off x="3026372" y="5186333"/>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雲 42">
                <a:extLst>
                  <a:ext uri="{FF2B5EF4-FFF2-40B4-BE49-F238E27FC236}">
                    <a16:creationId xmlns:a16="http://schemas.microsoft.com/office/drawing/2014/main" id="{632EBE3E-2A12-4C73-8598-9728B8F2DA31}"/>
                  </a:ext>
                </a:extLst>
              </p:cNvPr>
              <p:cNvSpPr/>
              <p:nvPr/>
            </p:nvSpPr>
            <p:spPr>
              <a:xfrm rot="12930690">
                <a:off x="3715819" y="5839638"/>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雲 43">
                <a:extLst>
                  <a:ext uri="{FF2B5EF4-FFF2-40B4-BE49-F238E27FC236}">
                    <a16:creationId xmlns:a16="http://schemas.microsoft.com/office/drawing/2014/main" id="{51FC706D-EDDA-4254-AEB8-14A17B7E2281}"/>
                  </a:ext>
                </a:extLst>
              </p:cNvPr>
              <p:cNvSpPr/>
              <p:nvPr/>
            </p:nvSpPr>
            <p:spPr>
              <a:xfrm rot="11954325">
                <a:off x="4586863" y="6163190"/>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雲 44">
                <a:extLst>
                  <a:ext uri="{FF2B5EF4-FFF2-40B4-BE49-F238E27FC236}">
                    <a16:creationId xmlns:a16="http://schemas.microsoft.com/office/drawing/2014/main" id="{94DD5DD8-EDF9-4AF5-BF55-E206CF38696B}"/>
                  </a:ext>
                </a:extLst>
              </p:cNvPr>
              <p:cNvSpPr/>
              <p:nvPr/>
            </p:nvSpPr>
            <p:spPr>
              <a:xfrm rot="20263124">
                <a:off x="4006262" y="76332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雲 45">
                <a:extLst>
                  <a:ext uri="{FF2B5EF4-FFF2-40B4-BE49-F238E27FC236}">
                    <a16:creationId xmlns:a16="http://schemas.microsoft.com/office/drawing/2014/main" id="{2D34929B-951A-4F75-AA59-84D460A49C14}"/>
                  </a:ext>
                </a:extLst>
              </p:cNvPr>
              <p:cNvSpPr/>
              <p:nvPr/>
            </p:nvSpPr>
            <p:spPr>
              <a:xfrm>
                <a:off x="4868890" y="473889"/>
                <a:ext cx="1104613" cy="520557"/>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57" name="グループ化 56">
            <a:extLst>
              <a:ext uri="{FF2B5EF4-FFF2-40B4-BE49-F238E27FC236}">
                <a16:creationId xmlns:a16="http://schemas.microsoft.com/office/drawing/2014/main" id="{D4A6E94F-44B6-4786-8DB0-7ECA78DC0990}"/>
              </a:ext>
            </a:extLst>
          </p:cNvPr>
          <p:cNvGrpSpPr/>
          <p:nvPr/>
        </p:nvGrpSpPr>
        <p:grpSpPr>
          <a:xfrm>
            <a:off x="1374271" y="3622901"/>
            <a:ext cx="2686487" cy="2746992"/>
            <a:chOff x="2537174" y="473889"/>
            <a:chExt cx="6507193" cy="6288721"/>
          </a:xfrm>
          <a:solidFill>
            <a:srgbClr val="FFC000"/>
          </a:solidFill>
        </p:grpSpPr>
        <p:grpSp>
          <p:nvGrpSpPr>
            <p:cNvPr id="58" name="グループ化 57">
              <a:extLst>
                <a:ext uri="{FF2B5EF4-FFF2-40B4-BE49-F238E27FC236}">
                  <a16:creationId xmlns:a16="http://schemas.microsoft.com/office/drawing/2014/main" id="{AC04AC3E-E022-4242-B3A2-C2D9A2843B1B}"/>
                </a:ext>
              </a:extLst>
            </p:cNvPr>
            <p:cNvGrpSpPr/>
            <p:nvPr/>
          </p:nvGrpSpPr>
          <p:grpSpPr>
            <a:xfrm>
              <a:off x="2537174" y="473889"/>
              <a:ext cx="3436329" cy="6209858"/>
              <a:chOff x="2537174" y="473889"/>
              <a:chExt cx="3436329" cy="6209858"/>
            </a:xfrm>
            <a:grpFill/>
          </p:grpSpPr>
          <p:sp>
            <p:nvSpPr>
              <p:cNvPr id="70" name="雲 69">
                <a:extLst>
                  <a:ext uri="{FF2B5EF4-FFF2-40B4-BE49-F238E27FC236}">
                    <a16:creationId xmlns:a16="http://schemas.microsoft.com/office/drawing/2014/main" id="{F8FC6EB5-AA18-45B9-9900-9A3259AF5D3D}"/>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1" name="雲 70">
                <a:extLst>
                  <a:ext uri="{FF2B5EF4-FFF2-40B4-BE49-F238E27FC236}">
                    <a16:creationId xmlns:a16="http://schemas.microsoft.com/office/drawing/2014/main" id="{1555E11E-02FB-44A7-B279-D27CBC8AF44A}"/>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2" name="雲 71">
                <a:extLst>
                  <a:ext uri="{FF2B5EF4-FFF2-40B4-BE49-F238E27FC236}">
                    <a16:creationId xmlns:a16="http://schemas.microsoft.com/office/drawing/2014/main" id="{DD8000F4-039C-442D-9EAD-6F61086F1F58}"/>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3" name="雲 72">
                <a:extLst>
                  <a:ext uri="{FF2B5EF4-FFF2-40B4-BE49-F238E27FC236}">
                    <a16:creationId xmlns:a16="http://schemas.microsoft.com/office/drawing/2014/main" id="{F3561C2D-90AB-4DD1-B7E8-1C28409AB314}"/>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4" name="雲 73">
                <a:extLst>
                  <a:ext uri="{FF2B5EF4-FFF2-40B4-BE49-F238E27FC236}">
                    <a16:creationId xmlns:a16="http://schemas.microsoft.com/office/drawing/2014/main" id="{E4ABB2D0-CFBC-4260-9884-061E37E5CD7F}"/>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5" name="雲 74">
                <a:extLst>
                  <a:ext uri="{FF2B5EF4-FFF2-40B4-BE49-F238E27FC236}">
                    <a16:creationId xmlns:a16="http://schemas.microsoft.com/office/drawing/2014/main" id="{1F03B74E-5AA3-44E8-BCC1-7085648EDEE5}"/>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6" name="雲 75">
                <a:extLst>
                  <a:ext uri="{FF2B5EF4-FFF2-40B4-BE49-F238E27FC236}">
                    <a16:creationId xmlns:a16="http://schemas.microsoft.com/office/drawing/2014/main" id="{C9E948A3-5BCF-4159-BE6D-F768C04D6447}"/>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7" name="雲 76">
                <a:extLst>
                  <a:ext uri="{FF2B5EF4-FFF2-40B4-BE49-F238E27FC236}">
                    <a16:creationId xmlns:a16="http://schemas.microsoft.com/office/drawing/2014/main" id="{B4A529D5-232B-48F4-A5BA-E71FEF67AEB3}"/>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8" name="雲 77">
                <a:extLst>
                  <a:ext uri="{FF2B5EF4-FFF2-40B4-BE49-F238E27FC236}">
                    <a16:creationId xmlns:a16="http://schemas.microsoft.com/office/drawing/2014/main" id="{7807CEF5-DC4D-4116-BB1B-A1E99F7E04C3}"/>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9" name="雲 78">
                <a:extLst>
                  <a:ext uri="{FF2B5EF4-FFF2-40B4-BE49-F238E27FC236}">
                    <a16:creationId xmlns:a16="http://schemas.microsoft.com/office/drawing/2014/main" id="{59C801B3-D6EC-4A51-81B1-1E4CF3C169B7}"/>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59" name="グループ化 58">
              <a:extLst>
                <a:ext uri="{FF2B5EF4-FFF2-40B4-BE49-F238E27FC236}">
                  <a16:creationId xmlns:a16="http://schemas.microsoft.com/office/drawing/2014/main" id="{F50975FC-0E2E-4C86-B154-C48D3980825E}"/>
                </a:ext>
              </a:extLst>
            </p:cNvPr>
            <p:cNvGrpSpPr/>
            <p:nvPr/>
          </p:nvGrpSpPr>
          <p:grpSpPr>
            <a:xfrm rot="10800000">
              <a:off x="5608038" y="552752"/>
              <a:ext cx="3436329" cy="6209858"/>
              <a:chOff x="2537174" y="473889"/>
              <a:chExt cx="3436329" cy="6209858"/>
            </a:xfrm>
            <a:grpFill/>
          </p:grpSpPr>
          <p:sp>
            <p:nvSpPr>
              <p:cNvPr id="60" name="雲 59">
                <a:extLst>
                  <a:ext uri="{FF2B5EF4-FFF2-40B4-BE49-F238E27FC236}">
                    <a16:creationId xmlns:a16="http://schemas.microsoft.com/office/drawing/2014/main" id="{B86B5FDE-A11D-435A-93C8-468F43131D6F}"/>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雲 60">
                <a:extLst>
                  <a:ext uri="{FF2B5EF4-FFF2-40B4-BE49-F238E27FC236}">
                    <a16:creationId xmlns:a16="http://schemas.microsoft.com/office/drawing/2014/main" id="{1F990C22-A5F8-4FF1-A798-0B7B8910772D}"/>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2" name="雲 61">
                <a:extLst>
                  <a:ext uri="{FF2B5EF4-FFF2-40B4-BE49-F238E27FC236}">
                    <a16:creationId xmlns:a16="http://schemas.microsoft.com/office/drawing/2014/main" id="{857F80B5-7695-4D3A-AC58-D775E8B92B5C}"/>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3" name="雲 62">
                <a:extLst>
                  <a:ext uri="{FF2B5EF4-FFF2-40B4-BE49-F238E27FC236}">
                    <a16:creationId xmlns:a16="http://schemas.microsoft.com/office/drawing/2014/main" id="{BDAD6D64-755D-40C8-A9F9-970271D53169}"/>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雲 63">
                <a:extLst>
                  <a:ext uri="{FF2B5EF4-FFF2-40B4-BE49-F238E27FC236}">
                    <a16:creationId xmlns:a16="http://schemas.microsoft.com/office/drawing/2014/main" id="{45D3123A-47E6-4705-A90D-31D965481597}"/>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雲 64">
                <a:extLst>
                  <a:ext uri="{FF2B5EF4-FFF2-40B4-BE49-F238E27FC236}">
                    <a16:creationId xmlns:a16="http://schemas.microsoft.com/office/drawing/2014/main" id="{0ECACB01-4C98-469B-83EA-5981AD0E9F01}"/>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雲 65">
                <a:extLst>
                  <a:ext uri="{FF2B5EF4-FFF2-40B4-BE49-F238E27FC236}">
                    <a16:creationId xmlns:a16="http://schemas.microsoft.com/office/drawing/2014/main" id="{D4BEE42B-AF35-4CC8-8365-28997426614E}"/>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雲 66">
                <a:extLst>
                  <a:ext uri="{FF2B5EF4-FFF2-40B4-BE49-F238E27FC236}">
                    <a16:creationId xmlns:a16="http://schemas.microsoft.com/office/drawing/2014/main" id="{E14E4713-B4DB-4E8B-AC41-E1852492485E}"/>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雲 67">
                <a:extLst>
                  <a:ext uri="{FF2B5EF4-FFF2-40B4-BE49-F238E27FC236}">
                    <a16:creationId xmlns:a16="http://schemas.microsoft.com/office/drawing/2014/main" id="{2E7F80B5-B667-4B77-9FCF-A1B5114C962E}"/>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9" name="雲 68">
                <a:extLst>
                  <a:ext uri="{FF2B5EF4-FFF2-40B4-BE49-F238E27FC236}">
                    <a16:creationId xmlns:a16="http://schemas.microsoft.com/office/drawing/2014/main" id="{16C964AD-FD1B-409A-94CA-99BE077441F9}"/>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80" name="グループ化 79">
            <a:extLst>
              <a:ext uri="{FF2B5EF4-FFF2-40B4-BE49-F238E27FC236}">
                <a16:creationId xmlns:a16="http://schemas.microsoft.com/office/drawing/2014/main" id="{26A2BB79-A7CE-4DB0-94F1-AB051D39EC55}"/>
              </a:ext>
            </a:extLst>
          </p:cNvPr>
          <p:cNvGrpSpPr/>
          <p:nvPr/>
        </p:nvGrpSpPr>
        <p:grpSpPr>
          <a:xfrm>
            <a:off x="1173691" y="3532775"/>
            <a:ext cx="3254365" cy="2983749"/>
            <a:chOff x="2537174" y="473889"/>
            <a:chExt cx="6507193" cy="6288721"/>
          </a:xfrm>
          <a:solidFill>
            <a:schemeClr val="accent4">
              <a:lumMod val="60000"/>
              <a:lumOff val="40000"/>
            </a:schemeClr>
          </a:solidFill>
        </p:grpSpPr>
        <p:grpSp>
          <p:nvGrpSpPr>
            <p:cNvPr id="81" name="グループ化 80">
              <a:extLst>
                <a:ext uri="{FF2B5EF4-FFF2-40B4-BE49-F238E27FC236}">
                  <a16:creationId xmlns:a16="http://schemas.microsoft.com/office/drawing/2014/main" id="{794F29B6-3B64-4ACB-80FA-E39DC6A07C69}"/>
                </a:ext>
              </a:extLst>
            </p:cNvPr>
            <p:cNvGrpSpPr/>
            <p:nvPr/>
          </p:nvGrpSpPr>
          <p:grpSpPr>
            <a:xfrm>
              <a:off x="2537174" y="473889"/>
              <a:ext cx="3436329" cy="6209858"/>
              <a:chOff x="2537174" y="473889"/>
              <a:chExt cx="3436329" cy="6209858"/>
            </a:xfrm>
            <a:grpFill/>
          </p:grpSpPr>
          <p:sp>
            <p:nvSpPr>
              <p:cNvPr id="93" name="雲 92">
                <a:extLst>
                  <a:ext uri="{FF2B5EF4-FFF2-40B4-BE49-F238E27FC236}">
                    <a16:creationId xmlns:a16="http://schemas.microsoft.com/office/drawing/2014/main" id="{FE320358-FAD4-49D5-87EE-57B15761D534}"/>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4" name="雲 93">
                <a:extLst>
                  <a:ext uri="{FF2B5EF4-FFF2-40B4-BE49-F238E27FC236}">
                    <a16:creationId xmlns:a16="http://schemas.microsoft.com/office/drawing/2014/main" id="{3EC4F17E-6659-4738-AB1C-CD91472BBE85}"/>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5" name="雲 94">
                <a:extLst>
                  <a:ext uri="{FF2B5EF4-FFF2-40B4-BE49-F238E27FC236}">
                    <a16:creationId xmlns:a16="http://schemas.microsoft.com/office/drawing/2014/main" id="{D5A7960D-A6B5-4818-9E4B-4144BE45C1AC}"/>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6" name="雲 95">
                <a:extLst>
                  <a:ext uri="{FF2B5EF4-FFF2-40B4-BE49-F238E27FC236}">
                    <a16:creationId xmlns:a16="http://schemas.microsoft.com/office/drawing/2014/main" id="{5D4D190A-3A8C-4388-AED2-8D7031427F58}"/>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7" name="雲 96">
                <a:extLst>
                  <a:ext uri="{FF2B5EF4-FFF2-40B4-BE49-F238E27FC236}">
                    <a16:creationId xmlns:a16="http://schemas.microsoft.com/office/drawing/2014/main" id="{EF0C429E-4F8B-4918-B52E-259227A66D6E}"/>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8" name="雲 97">
                <a:extLst>
                  <a:ext uri="{FF2B5EF4-FFF2-40B4-BE49-F238E27FC236}">
                    <a16:creationId xmlns:a16="http://schemas.microsoft.com/office/drawing/2014/main" id="{53C09337-5A29-448B-A590-B3AA39A1CD51}"/>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9" name="雲 98">
                <a:extLst>
                  <a:ext uri="{FF2B5EF4-FFF2-40B4-BE49-F238E27FC236}">
                    <a16:creationId xmlns:a16="http://schemas.microsoft.com/office/drawing/2014/main" id="{42176473-EEB6-4FEC-8BA6-B10BA4348FA8}"/>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0" name="雲 99">
                <a:extLst>
                  <a:ext uri="{FF2B5EF4-FFF2-40B4-BE49-F238E27FC236}">
                    <a16:creationId xmlns:a16="http://schemas.microsoft.com/office/drawing/2014/main" id="{F6EB4677-8196-4E02-AA35-EC090BD098ED}"/>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1" name="雲 100">
                <a:extLst>
                  <a:ext uri="{FF2B5EF4-FFF2-40B4-BE49-F238E27FC236}">
                    <a16:creationId xmlns:a16="http://schemas.microsoft.com/office/drawing/2014/main" id="{6A879932-D29F-4269-AC4B-E5C82874576E}"/>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2" name="雲 101">
                <a:extLst>
                  <a:ext uri="{FF2B5EF4-FFF2-40B4-BE49-F238E27FC236}">
                    <a16:creationId xmlns:a16="http://schemas.microsoft.com/office/drawing/2014/main" id="{8F4AAF5C-CCE0-4815-AC01-848B559E54F2}"/>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82" name="グループ化 81">
              <a:extLst>
                <a:ext uri="{FF2B5EF4-FFF2-40B4-BE49-F238E27FC236}">
                  <a16:creationId xmlns:a16="http://schemas.microsoft.com/office/drawing/2014/main" id="{9FD5562F-1826-4800-8B33-03F6221F3B55}"/>
                </a:ext>
              </a:extLst>
            </p:cNvPr>
            <p:cNvGrpSpPr/>
            <p:nvPr/>
          </p:nvGrpSpPr>
          <p:grpSpPr>
            <a:xfrm rot="10800000">
              <a:off x="5608038" y="552752"/>
              <a:ext cx="3436329" cy="6209858"/>
              <a:chOff x="2537174" y="473889"/>
              <a:chExt cx="3436329" cy="6209858"/>
            </a:xfrm>
            <a:grpFill/>
          </p:grpSpPr>
          <p:sp>
            <p:nvSpPr>
              <p:cNvPr id="83" name="雲 82">
                <a:extLst>
                  <a:ext uri="{FF2B5EF4-FFF2-40B4-BE49-F238E27FC236}">
                    <a16:creationId xmlns:a16="http://schemas.microsoft.com/office/drawing/2014/main" id="{722B4C79-C6D6-4522-8E7D-53080CB2DE20}"/>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4" name="雲 83">
                <a:extLst>
                  <a:ext uri="{FF2B5EF4-FFF2-40B4-BE49-F238E27FC236}">
                    <a16:creationId xmlns:a16="http://schemas.microsoft.com/office/drawing/2014/main" id="{D30AAD93-3E5B-4A8D-A603-B01C94BF1898}"/>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5" name="雲 84">
                <a:extLst>
                  <a:ext uri="{FF2B5EF4-FFF2-40B4-BE49-F238E27FC236}">
                    <a16:creationId xmlns:a16="http://schemas.microsoft.com/office/drawing/2014/main" id="{9DBB5A8C-2A85-474E-80B1-661B05939736}"/>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雲 85">
                <a:extLst>
                  <a:ext uri="{FF2B5EF4-FFF2-40B4-BE49-F238E27FC236}">
                    <a16:creationId xmlns:a16="http://schemas.microsoft.com/office/drawing/2014/main" id="{0B186549-504F-4EC7-AB0A-746DA761974C}"/>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雲 86">
                <a:extLst>
                  <a:ext uri="{FF2B5EF4-FFF2-40B4-BE49-F238E27FC236}">
                    <a16:creationId xmlns:a16="http://schemas.microsoft.com/office/drawing/2014/main" id="{6057325E-696B-425A-B2BC-76E0ED29871F}"/>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8" name="雲 87">
                <a:extLst>
                  <a:ext uri="{FF2B5EF4-FFF2-40B4-BE49-F238E27FC236}">
                    <a16:creationId xmlns:a16="http://schemas.microsoft.com/office/drawing/2014/main" id="{AFF759B8-5764-4D87-AEC9-55B5D286EF42}"/>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9" name="雲 88">
                <a:extLst>
                  <a:ext uri="{FF2B5EF4-FFF2-40B4-BE49-F238E27FC236}">
                    <a16:creationId xmlns:a16="http://schemas.microsoft.com/office/drawing/2014/main" id="{46E63123-B16A-4AE6-8457-E1972FA65127}"/>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雲 89">
                <a:extLst>
                  <a:ext uri="{FF2B5EF4-FFF2-40B4-BE49-F238E27FC236}">
                    <a16:creationId xmlns:a16="http://schemas.microsoft.com/office/drawing/2014/main" id="{3F9788B4-5342-484A-8A34-C8E01FAF5F2D}"/>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1" name="雲 90">
                <a:extLst>
                  <a:ext uri="{FF2B5EF4-FFF2-40B4-BE49-F238E27FC236}">
                    <a16:creationId xmlns:a16="http://schemas.microsoft.com/office/drawing/2014/main" id="{C36AE695-FE2F-43AF-A8C8-5B381CDF629D}"/>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2" name="雲 91">
                <a:extLst>
                  <a:ext uri="{FF2B5EF4-FFF2-40B4-BE49-F238E27FC236}">
                    <a16:creationId xmlns:a16="http://schemas.microsoft.com/office/drawing/2014/main" id="{A2200388-4044-424C-8BF9-264B3F01F23E}"/>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03" name="グループ化 102">
            <a:extLst>
              <a:ext uri="{FF2B5EF4-FFF2-40B4-BE49-F238E27FC236}">
                <a16:creationId xmlns:a16="http://schemas.microsoft.com/office/drawing/2014/main" id="{3DBBD820-88B0-46A2-9FD3-89D2D8673692}"/>
              </a:ext>
            </a:extLst>
          </p:cNvPr>
          <p:cNvGrpSpPr/>
          <p:nvPr/>
        </p:nvGrpSpPr>
        <p:grpSpPr>
          <a:xfrm>
            <a:off x="1438708" y="3672138"/>
            <a:ext cx="2646559" cy="2746992"/>
            <a:chOff x="2537174" y="473889"/>
            <a:chExt cx="6507193" cy="6288721"/>
          </a:xfrm>
          <a:solidFill>
            <a:schemeClr val="accent4">
              <a:lumMod val="60000"/>
              <a:lumOff val="40000"/>
            </a:schemeClr>
          </a:solidFill>
        </p:grpSpPr>
        <p:grpSp>
          <p:nvGrpSpPr>
            <p:cNvPr id="104" name="グループ化 103">
              <a:extLst>
                <a:ext uri="{FF2B5EF4-FFF2-40B4-BE49-F238E27FC236}">
                  <a16:creationId xmlns:a16="http://schemas.microsoft.com/office/drawing/2014/main" id="{2703650C-86FD-4014-A205-4F4D2764CB29}"/>
                </a:ext>
              </a:extLst>
            </p:cNvPr>
            <p:cNvGrpSpPr/>
            <p:nvPr/>
          </p:nvGrpSpPr>
          <p:grpSpPr>
            <a:xfrm>
              <a:off x="2537174" y="473889"/>
              <a:ext cx="3436329" cy="6209858"/>
              <a:chOff x="2537174" y="473889"/>
              <a:chExt cx="3436329" cy="6209858"/>
            </a:xfrm>
            <a:grpFill/>
          </p:grpSpPr>
          <p:sp>
            <p:nvSpPr>
              <p:cNvPr id="116" name="雲 115">
                <a:extLst>
                  <a:ext uri="{FF2B5EF4-FFF2-40B4-BE49-F238E27FC236}">
                    <a16:creationId xmlns:a16="http://schemas.microsoft.com/office/drawing/2014/main" id="{1F8A18CE-AFF0-4E66-BDBF-70BBFE9E66F4}"/>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雲 116">
                <a:extLst>
                  <a:ext uri="{FF2B5EF4-FFF2-40B4-BE49-F238E27FC236}">
                    <a16:creationId xmlns:a16="http://schemas.microsoft.com/office/drawing/2014/main" id="{1FBD3239-98B4-4C10-98F3-AA67A5B35B1C}"/>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8" name="雲 117">
                <a:extLst>
                  <a:ext uri="{FF2B5EF4-FFF2-40B4-BE49-F238E27FC236}">
                    <a16:creationId xmlns:a16="http://schemas.microsoft.com/office/drawing/2014/main" id="{FB1A4CD6-6876-4CAB-A544-B70F3E1060AF}"/>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9" name="雲 118">
                <a:extLst>
                  <a:ext uri="{FF2B5EF4-FFF2-40B4-BE49-F238E27FC236}">
                    <a16:creationId xmlns:a16="http://schemas.microsoft.com/office/drawing/2014/main" id="{3E70CC85-7FD4-4E13-A32F-9E25D8B9B91A}"/>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0" name="雲 119">
                <a:extLst>
                  <a:ext uri="{FF2B5EF4-FFF2-40B4-BE49-F238E27FC236}">
                    <a16:creationId xmlns:a16="http://schemas.microsoft.com/office/drawing/2014/main" id="{1FAEA62C-7860-45C6-A14B-38F1377034DA}"/>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1" name="雲 120">
                <a:extLst>
                  <a:ext uri="{FF2B5EF4-FFF2-40B4-BE49-F238E27FC236}">
                    <a16:creationId xmlns:a16="http://schemas.microsoft.com/office/drawing/2014/main" id="{177501C8-FC46-4B17-8A01-884999BF853D}"/>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2" name="雲 121">
                <a:extLst>
                  <a:ext uri="{FF2B5EF4-FFF2-40B4-BE49-F238E27FC236}">
                    <a16:creationId xmlns:a16="http://schemas.microsoft.com/office/drawing/2014/main" id="{017A605D-F901-45B1-8E93-F15B0C44B621}"/>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3" name="雲 122">
                <a:extLst>
                  <a:ext uri="{FF2B5EF4-FFF2-40B4-BE49-F238E27FC236}">
                    <a16:creationId xmlns:a16="http://schemas.microsoft.com/office/drawing/2014/main" id="{D1C5F2D0-7990-4C6E-9705-CD883E00ACB4}"/>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4" name="雲 123">
                <a:extLst>
                  <a:ext uri="{FF2B5EF4-FFF2-40B4-BE49-F238E27FC236}">
                    <a16:creationId xmlns:a16="http://schemas.microsoft.com/office/drawing/2014/main" id="{F0C21208-494B-451D-B4E8-A81B68BB8081}"/>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5" name="雲 124">
                <a:extLst>
                  <a:ext uri="{FF2B5EF4-FFF2-40B4-BE49-F238E27FC236}">
                    <a16:creationId xmlns:a16="http://schemas.microsoft.com/office/drawing/2014/main" id="{C3ED350A-7898-43AC-B155-C1DCA62D5F7B}"/>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05" name="グループ化 104">
              <a:extLst>
                <a:ext uri="{FF2B5EF4-FFF2-40B4-BE49-F238E27FC236}">
                  <a16:creationId xmlns:a16="http://schemas.microsoft.com/office/drawing/2014/main" id="{B4F70643-B32B-4648-B557-943E67676DA8}"/>
                </a:ext>
              </a:extLst>
            </p:cNvPr>
            <p:cNvGrpSpPr/>
            <p:nvPr/>
          </p:nvGrpSpPr>
          <p:grpSpPr>
            <a:xfrm rot="10800000">
              <a:off x="5608038" y="552752"/>
              <a:ext cx="3436329" cy="6209858"/>
              <a:chOff x="2537174" y="473889"/>
              <a:chExt cx="3436329" cy="6209858"/>
            </a:xfrm>
            <a:grpFill/>
          </p:grpSpPr>
          <p:sp>
            <p:nvSpPr>
              <p:cNvPr id="106" name="雲 105">
                <a:extLst>
                  <a:ext uri="{FF2B5EF4-FFF2-40B4-BE49-F238E27FC236}">
                    <a16:creationId xmlns:a16="http://schemas.microsoft.com/office/drawing/2014/main" id="{9C71FCB4-1F45-46AC-B0DB-35D1FB50740C}"/>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7" name="雲 106">
                <a:extLst>
                  <a:ext uri="{FF2B5EF4-FFF2-40B4-BE49-F238E27FC236}">
                    <a16:creationId xmlns:a16="http://schemas.microsoft.com/office/drawing/2014/main" id="{A889BC8A-C928-450F-A64A-B951EEDA1FC7}"/>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8" name="雲 107">
                <a:extLst>
                  <a:ext uri="{FF2B5EF4-FFF2-40B4-BE49-F238E27FC236}">
                    <a16:creationId xmlns:a16="http://schemas.microsoft.com/office/drawing/2014/main" id="{95FE5CC3-4A53-43DB-9100-9E483C7CEC51}"/>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9" name="雲 108">
                <a:extLst>
                  <a:ext uri="{FF2B5EF4-FFF2-40B4-BE49-F238E27FC236}">
                    <a16:creationId xmlns:a16="http://schemas.microsoft.com/office/drawing/2014/main" id="{7488DCDA-68C3-4831-844E-BEF5B4ADE1E4}"/>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0" name="雲 109">
                <a:extLst>
                  <a:ext uri="{FF2B5EF4-FFF2-40B4-BE49-F238E27FC236}">
                    <a16:creationId xmlns:a16="http://schemas.microsoft.com/office/drawing/2014/main" id="{6C5A7255-C91B-4569-B476-0E7FDF0BCFED}"/>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1" name="雲 110">
                <a:extLst>
                  <a:ext uri="{FF2B5EF4-FFF2-40B4-BE49-F238E27FC236}">
                    <a16:creationId xmlns:a16="http://schemas.microsoft.com/office/drawing/2014/main" id="{18DE1A51-80DB-4AC3-80E4-6A090218D6C8}"/>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2" name="雲 111">
                <a:extLst>
                  <a:ext uri="{FF2B5EF4-FFF2-40B4-BE49-F238E27FC236}">
                    <a16:creationId xmlns:a16="http://schemas.microsoft.com/office/drawing/2014/main" id="{D645DF75-09CC-4AFF-9A73-B4941F56B0A6}"/>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3" name="雲 112">
                <a:extLst>
                  <a:ext uri="{FF2B5EF4-FFF2-40B4-BE49-F238E27FC236}">
                    <a16:creationId xmlns:a16="http://schemas.microsoft.com/office/drawing/2014/main" id="{CE723F7C-0069-43E8-8AAB-56C10D3F118A}"/>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4" name="雲 113">
                <a:extLst>
                  <a:ext uri="{FF2B5EF4-FFF2-40B4-BE49-F238E27FC236}">
                    <a16:creationId xmlns:a16="http://schemas.microsoft.com/office/drawing/2014/main" id="{3CEBE36E-7124-4F09-A9FF-1EF97E551097}"/>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5" name="雲 114">
                <a:extLst>
                  <a:ext uri="{FF2B5EF4-FFF2-40B4-BE49-F238E27FC236}">
                    <a16:creationId xmlns:a16="http://schemas.microsoft.com/office/drawing/2014/main" id="{460EF7C9-788E-41D3-B838-3A3CB8387FCA}"/>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126" name="グループ化 125">
            <a:extLst>
              <a:ext uri="{FF2B5EF4-FFF2-40B4-BE49-F238E27FC236}">
                <a16:creationId xmlns:a16="http://schemas.microsoft.com/office/drawing/2014/main" id="{743048AA-3B4D-458C-9C73-F158CA1AB76F}"/>
              </a:ext>
            </a:extLst>
          </p:cNvPr>
          <p:cNvGrpSpPr/>
          <p:nvPr/>
        </p:nvGrpSpPr>
        <p:grpSpPr>
          <a:xfrm>
            <a:off x="1513471" y="3797733"/>
            <a:ext cx="2436400" cy="2352393"/>
            <a:chOff x="2537174" y="473889"/>
            <a:chExt cx="6507193" cy="6288721"/>
          </a:xfrm>
          <a:solidFill>
            <a:srgbClr val="FFC000"/>
          </a:solidFill>
        </p:grpSpPr>
        <p:grpSp>
          <p:nvGrpSpPr>
            <p:cNvPr id="127" name="グループ化 126">
              <a:extLst>
                <a:ext uri="{FF2B5EF4-FFF2-40B4-BE49-F238E27FC236}">
                  <a16:creationId xmlns:a16="http://schemas.microsoft.com/office/drawing/2014/main" id="{9D126899-4FA2-4975-A17E-3C066577059D}"/>
                </a:ext>
              </a:extLst>
            </p:cNvPr>
            <p:cNvGrpSpPr/>
            <p:nvPr/>
          </p:nvGrpSpPr>
          <p:grpSpPr>
            <a:xfrm>
              <a:off x="2537174" y="473889"/>
              <a:ext cx="3436329" cy="6209858"/>
              <a:chOff x="2537174" y="473889"/>
              <a:chExt cx="3436329" cy="6209858"/>
            </a:xfrm>
            <a:grpFill/>
          </p:grpSpPr>
          <p:sp>
            <p:nvSpPr>
              <p:cNvPr id="139" name="雲 138">
                <a:extLst>
                  <a:ext uri="{FF2B5EF4-FFF2-40B4-BE49-F238E27FC236}">
                    <a16:creationId xmlns:a16="http://schemas.microsoft.com/office/drawing/2014/main" id="{818E338C-572F-49BA-B2D5-B3EDED79BCCD}"/>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0" name="雲 139">
                <a:extLst>
                  <a:ext uri="{FF2B5EF4-FFF2-40B4-BE49-F238E27FC236}">
                    <a16:creationId xmlns:a16="http://schemas.microsoft.com/office/drawing/2014/main" id="{E04C3CA2-1853-4CB9-A569-AB9B1665546E}"/>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1" name="雲 140">
                <a:extLst>
                  <a:ext uri="{FF2B5EF4-FFF2-40B4-BE49-F238E27FC236}">
                    <a16:creationId xmlns:a16="http://schemas.microsoft.com/office/drawing/2014/main" id="{BA9C6902-DB3E-4E18-AB25-0B05AAA6DB33}"/>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2" name="雲 141">
                <a:extLst>
                  <a:ext uri="{FF2B5EF4-FFF2-40B4-BE49-F238E27FC236}">
                    <a16:creationId xmlns:a16="http://schemas.microsoft.com/office/drawing/2014/main" id="{586D8AD5-297F-4941-B93F-FB0416D24BED}"/>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3" name="雲 142">
                <a:extLst>
                  <a:ext uri="{FF2B5EF4-FFF2-40B4-BE49-F238E27FC236}">
                    <a16:creationId xmlns:a16="http://schemas.microsoft.com/office/drawing/2014/main" id="{267E2D92-C531-4DC1-B8C9-C71F3D5C6663}"/>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4" name="雲 143">
                <a:extLst>
                  <a:ext uri="{FF2B5EF4-FFF2-40B4-BE49-F238E27FC236}">
                    <a16:creationId xmlns:a16="http://schemas.microsoft.com/office/drawing/2014/main" id="{FF5DB543-73ED-4DEA-9A1A-062BA201E655}"/>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5" name="雲 144">
                <a:extLst>
                  <a:ext uri="{FF2B5EF4-FFF2-40B4-BE49-F238E27FC236}">
                    <a16:creationId xmlns:a16="http://schemas.microsoft.com/office/drawing/2014/main" id="{31F754D5-B53E-4582-B046-2146AD1EB0CB}"/>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6" name="雲 145">
                <a:extLst>
                  <a:ext uri="{FF2B5EF4-FFF2-40B4-BE49-F238E27FC236}">
                    <a16:creationId xmlns:a16="http://schemas.microsoft.com/office/drawing/2014/main" id="{CB5D7C91-DFEA-4F91-B8E9-7824DABC71F0}"/>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7" name="雲 146">
                <a:extLst>
                  <a:ext uri="{FF2B5EF4-FFF2-40B4-BE49-F238E27FC236}">
                    <a16:creationId xmlns:a16="http://schemas.microsoft.com/office/drawing/2014/main" id="{E46D1B91-65C0-4F9B-B706-D007C14B1D21}"/>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8" name="雲 147">
                <a:extLst>
                  <a:ext uri="{FF2B5EF4-FFF2-40B4-BE49-F238E27FC236}">
                    <a16:creationId xmlns:a16="http://schemas.microsoft.com/office/drawing/2014/main" id="{98D62001-6E9F-41DA-AD79-C3B2852235A5}"/>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128" name="グループ化 127">
              <a:extLst>
                <a:ext uri="{FF2B5EF4-FFF2-40B4-BE49-F238E27FC236}">
                  <a16:creationId xmlns:a16="http://schemas.microsoft.com/office/drawing/2014/main" id="{A2E8D76E-B63F-41C7-B4A7-F2B02A0609B8}"/>
                </a:ext>
              </a:extLst>
            </p:cNvPr>
            <p:cNvGrpSpPr/>
            <p:nvPr/>
          </p:nvGrpSpPr>
          <p:grpSpPr>
            <a:xfrm rot="10800000">
              <a:off x="5608038" y="552752"/>
              <a:ext cx="3436329" cy="6209858"/>
              <a:chOff x="2537174" y="473889"/>
              <a:chExt cx="3436329" cy="6209858"/>
            </a:xfrm>
            <a:grpFill/>
          </p:grpSpPr>
          <p:sp>
            <p:nvSpPr>
              <p:cNvPr id="129" name="雲 128">
                <a:extLst>
                  <a:ext uri="{FF2B5EF4-FFF2-40B4-BE49-F238E27FC236}">
                    <a16:creationId xmlns:a16="http://schemas.microsoft.com/office/drawing/2014/main" id="{797326DD-9EDF-4260-B09A-EE220318F6AF}"/>
                  </a:ext>
                </a:extLst>
              </p:cNvPr>
              <p:cNvSpPr/>
              <p:nvPr/>
            </p:nvSpPr>
            <p:spPr>
              <a:xfrm rot="19089430">
                <a:off x="2775705" y="1694932"/>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0" name="雲 129">
                <a:extLst>
                  <a:ext uri="{FF2B5EF4-FFF2-40B4-BE49-F238E27FC236}">
                    <a16:creationId xmlns:a16="http://schemas.microsoft.com/office/drawing/2014/main" id="{B1521A57-1B80-43C2-9919-2CABC005B29A}"/>
                  </a:ext>
                </a:extLst>
              </p:cNvPr>
              <p:cNvSpPr/>
              <p:nvPr/>
            </p:nvSpPr>
            <p:spPr>
              <a:xfrm rot="20060023">
                <a:off x="3360792" y="1132591"/>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1" name="雲 130">
                <a:extLst>
                  <a:ext uri="{FF2B5EF4-FFF2-40B4-BE49-F238E27FC236}">
                    <a16:creationId xmlns:a16="http://schemas.microsoft.com/office/drawing/2014/main" id="{89E8986D-D46F-450B-8740-B2C8ECEC3D52}"/>
                  </a:ext>
                </a:extLst>
              </p:cNvPr>
              <p:cNvSpPr/>
              <p:nvPr/>
            </p:nvSpPr>
            <p:spPr>
              <a:xfrm rot="17512815">
                <a:off x="2382875" y="2507867"/>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2" name="雲 131">
                <a:extLst>
                  <a:ext uri="{FF2B5EF4-FFF2-40B4-BE49-F238E27FC236}">
                    <a16:creationId xmlns:a16="http://schemas.microsoft.com/office/drawing/2014/main" id="{9EFC2297-5910-44FA-8989-AF9D78A36881}"/>
                  </a:ext>
                </a:extLst>
              </p:cNvPr>
              <p:cNvSpPr/>
              <p:nvPr/>
            </p:nvSpPr>
            <p:spPr>
              <a:xfrm rot="16200000">
                <a:off x="2245146" y="339740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3" name="雲 132">
                <a:extLst>
                  <a:ext uri="{FF2B5EF4-FFF2-40B4-BE49-F238E27FC236}">
                    <a16:creationId xmlns:a16="http://schemas.microsoft.com/office/drawing/2014/main" id="{09401A8A-13AA-4C46-9CDF-06E6FE92978E}"/>
                  </a:ext>
                </a:extLst>
              </p:cNvPr>
              <p:cNvSpPr/>
              <p:nvPr/>
            </p:nvSpPr>
            <p:spPr>
              <a:xfrm rot="14602126">
                <a:off x="2554773" y="439322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4" name="雲 133">
                <a:extLst>
                  <a:ext uri="{FF2B5EF4-FFF2-40B4-BE49-F238E27FC236}">
                    <a16:creationId xmlns:a16="http://schemas.microsoft.com/office/drawing/2014/main" id="{6F017FEA-8DDC-4B18-9949-9FA4F8981F34}"/>
                  </a:ext>
                </a:extLst>
              </p:cNvPr>
              <p:cNvSpPr/>
              <p:nvPr/>
            </p:nvSpPr>
            <p:spPr>
              <a:xfrm rot="13819311">
                <a:off x="3026372" y="5186333"/>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5" name="雲 134">
                <a:extLst>
                  <a:ext uri="{FF2B5EF4-FFF2-40B4-BE49-F238E27FC236}">
                    <a16:creationId xmlns:a16="http://schemas.microsoft.com/office/drawing/2014/main" id="{5BC4CEF9-3625-47CB-9D3D-59ABC65FFAB4}"/>
                  </a:ext>
                </a:extLst>
              </p:cNvPr>
              <p:cNvSpPr/>
              <p:nvPr/>
            </p:nvSpPr>
            <p:spPr>
              <a:xfrm rot="12930690">
                <a:off x="3715819" y="5839638"/>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6" name="雲 135">
                <a:extLst>
                  <a:ext uri="{FF2B5EF4-FFF2-40B4-BE49-F238E27FC236}">
                    <a16:creationId xmlns:a16="http://schemas.microsoft.com/office/drawing/2014/main" id="{AA70351F-D0D1-413C-8180-E6F27CE371BA}"/>
                  </a:ext>
                </a:extLst>
              </p:cNvPr>
              <p:cNvSpPr/>
              <p:nvPr/>
            </p:nvSpPr>
            <p:spPr>
              <a:xfrm rot="11954325">
                <a:off x="4586863" y="6163190"/>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7" name="雲 136">
                <a:extLst>
                  <a:ext uri="{FF2B5EF4-FFF2-40B4-BE49-F238E27FC236}">
                    <a16:creationId xmlns:a16="http://schemas.microsoft.com/office/drawing/2014/main" id="{B6B42AFC-EB24-4D9C-A2D6-C2035104D4C4}"/>
                  </a:ext>
                </a:extLst>
              </p:cNvPr>
              <p:cNvSpPr/>
              <p:nvPr/>
            </p:nvSpPr>
            <p:spPr>
              <a:xfrm rot="20263124">
                <a:off x="4006262" y="76332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8" name="雲 137">
                <a:extLst>
                  <a:ext uri="{FF2B5EF4-FFF2-40B4-BE49-F238E27FC236}">
                    <a16:creationId xmlns:a16="http://schemas.microsoft.com/office/drawing/2014/main" id="{A15BA3D9-3CC2-490D-9430-6FF69D899C6D}"/>
                  </a:ext>
                </a:extLst>
              </p:cNvPr>
              <p:cNvSpPr/>
              <p:nvPr/>
            </p:nvSpPr>
            <p:spPr>
              <a:xfrm>
                <a:off x="4868890" y="473889"/>
                <a:ext cx="1104613" cy="520557"/>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sp>
        <p:nvSpPr>
          <p:cNvPr id="149" name="テキスト ボックス 148">
            <a:extLst>
              <a:ext uri="{FF2B5EF4-FFF2-40B4-BE49-F238E27FC236}">
                <a16:creationId xmlns:a16="http://schemas.microsoft.com/office/drawing/2014/main" id="{B5EA5DAB-19D4-4E42-A079-2CD76E6A18A0}"/>
              </a:ext>
            </a:extLst>
          </p:cNvPr>
          <p:cNvSpPr txBox="1"/>
          <p:nvPr/>
        </p:nvSpPr>
        <p:spPr>
          <a:xfrm rot="19979147">
            <a:off x="3084979" y="3424493"/>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0" name="テキスト ボックス 149">
            <a:extLst>
              <a:ext uri="{FF2B5EF4-FFF2-40B4-BE49-F238E27FC236}">
                <a16:creationId xmlns:a16="http://schemas.microsoft.com/office/drawing/2014/main" id="{0111C9F0-AED4-4CA1-9674-C80A6AE0C1FE}"/>
              </a:ext>
            </a:extLst>
          </p:cNvPr>
          <p:cNvSpPr txBox="1"/>
          <p:nvPr/>
        </p:nvSpPr>
        <p:spPr>
          <a:xfrm rot="20602400">
            <a:off x="2000163" y="3452376"/>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1" name="テキスト ボックス 150">
            <a:extLst>
              <a:ext uri="{FF2B5EF4-FFF2-40B4-BE49-F238E27FC236}">
                <a16:creationId xmlns:a16="http://schemas.microsoft.com/office/drawing/2014/main" id="{E7F8FB2B-FF28-4F98-9F43-62F9E337BD1F}"/>
              </a:ext>
            </a:extLst>
          </p:cNvPr>
          <p:cNvSpPr txBox="1"/>
          <p:nvPr/>
        </p:nvSpPr>
        <p:spPr>
          <a:xfrm rot="769300">
            <a:off x="3850951" y="4654301"/>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2" name="テキスト ボックス 151">
            <a:extLst>
              <a:ext uri="{FF2B5EF4-FFF2-40B4-BE49-F238E27FC236}">
                <a16:creationId xmlns:a16="http://schemas.microsoft.com/office/drawing/2014/main" id="{EB9AC504-3643-4BD0-A949-57E4ECB2AB0E}"/>
              </a:ext>
            </a:extLst>
          </p:cNvPr>
          <p:cNvSpPr txBox="1"/>
          <p:nvPr/>
        </p:nvSpPr>
        <p:spPr>
          <a:xfrm rot="19979147">
            <a:off x="3616247" y="4004806"/>
            <a:ext cx="783510" cy="442878"/>
          </a:xfrm>
          <a:prstGeom prst="rect">
            <a:avLst/>
          </a:prstGeom>
          <a:noFill/>
        </p:spPr>
        <p:txBody>
          <a:bodyPr wrap="square" rtlCol="0">
            <a:spAutoFit/>
          </a:bodyPr>
          <a:lstStyle/>
          <a:p>
            <a:pPr algn="ctr">
              <a:lnSpc>
                <a:spcPct val="150000"/>
              </a:lnSpc>
            </a:pPr>
            <a:r>
              <a:rPr lang="en-US" altLang="ja-JP" b="1" dirty="0">
                <a:latin typeface="HG丸ｺﾞｼｯｸM-PRO" panose="020F0600000000000000" pitchFamily="50" charset="-128"/>
                <a:ea typeface="HG丸ｺﾞｼｯｸM-PRO" panose="020F0600000000000000" pitchFamily="50" charset="-128"/>
              </a:rPr>
              <a:t>CO</a:t>
            </a:r>
            <a:r>
              <a:rPr lang="en-US" altLang="ja-JP" sz="1050" b="1" dirty="0">
                <a:latin typeface="HG丸ｺﾞｼｯｸM-PRO" panose="020F0600000000000000" pitchFamily="50" charset="-128"/>
                <a:ea typeface="HG丸ｺﾞｼｯｸM-PRO" panose="020F0600000000000000" pitchFamily="50" charset="-128"/>
              </a:rPr>
              <a:t>2</a:t>
            </a:r>
            <a:endParaRPr kumimoji="1" lang="ja-JP" altLang="en-US" sz="1050" b="1" dirty="0">
              <a:latin typeface="HG丸ｺﾞｼｯｸM-PRO" panose="020F0600000000000000" pitchFamily="50" charset="-128"/>
              <a:ea typeface="HG丸ｺﾞｼｯｸM-PRO" panose="020F0600000000000000" pitchFamily="50" charset="-128"/>
            </a:endParaRPr>
          </a:p>
        </p:txBody>
      </p:sp>
      <p:sp>
        <p:nvSpPr>
          <p:cNvPr id="153" name="テキスト ボックス 152">
            <a:extLst>
              <a:ext uri="{FF2B5EF4-FFF2-40B4-BE49-F238E27FC236}">
                <a16:creationId xmlns:a16="http://schemas.microsoft.com/office/drawing/2014/main" id="{9962D3DC-4785-4BB8-B2C2-A6C49705CD22}"/>
              </a:ext>
            </a:extLst>
          </p:cNvPr>
          <p:cNvSpPr txBox="1"/>
          <p:nvPr/>
        </p:nvSpPr>
        <p:spPr>
          <a:xfrm rot="672617">
            <a:off x="2301915" y="6129229"/>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4" name="テキスト ボックス 153">
            <a:extLst>
              <a:ext uri="{FF2B5EF4-FFF2-40B4-BE49-F238E27FC236}">
                <a16:creationId xmlns:a16="http://schemas.microsoft.com/office/drawing/2014/main" id="{8EB189E4-7905-4A02-A71D-30FE0671B04C}"/>
              </a:ext>
            </a:extLst>
          </p:cNvPr>
          <p:cNvSpPr txBox="1"/>
          <p:nvPr/>
        </p:nvSpPr>
        <p:spPr>
          <a:xfrm rot="21433629">
            <a:off x="869538" y="4089266"/>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5" name="テキスト ボックス 154">
            <a:extLst>
              <a:ext uri="{FF2B5EF4-FFF2-40B4-BE49-F238E27FC236}">
                <a16:creationId xmlns:a16="http://schemas.microsoft.com/office/drawing/2014/main" id="{9FD1B46B-DDF7-48A8-BF64-E55EE17EBC80}"/>
              </a:ext>
            </a:extLst>
          </p:cNvPr>
          <p:cNvSpPr txBox="1"/>
          <p:nvPr/>
        </p:nvSpPr>
        <p:spPr>
          <a:xfrm rot="776312">
            <a:off x="1251613" y="3689035"/>
            <a:ext cx="783508"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6" name="テキスト ボックス 155">
            <a:extLst>
              <a:ext uri="{FF2B5EF4-FFF2-40B4-BE49-F238E27FC236}">
                <a16:creationId xmlns:a16="http://schemas.microsoft.com/office/drawing/2014/main" id="{0AD6F06B-3D70-4213-82F0-8842045A97C3}"/>
              </a:ext>
            </a:extLst>
          </p:cNvPr>
          <p:cNvSpPr txBox="1"/>
          <p:nvPr/>
        </p:nvSpPr>
        <p:spPr>
          <a:xfrm rot="269171">
            <a:off x="3466164" y="5816622"/>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7" name="テキスト ボックス 156">
            <a:extLst>
              <a:ext uri="{FF2B5EF4-FFF2-40B4-BE49-F238E27FC236}">
                <a16:creationId xmlns:a16="http://schemas.microsoft.com/office/drawing/2014/main" id="{4419E2A9-7AA7-4B05-BF0C-A4F9FCC80D8B}"/>
              </a:ext>
            </a:extLst>
          </p:cNvPr>
          <p:cNvSpPr txBox="1"/>
          <p:nvPr/>
        </p:nvSpPr>
        <p:spPr>
          <a:xfrm>
            <a:off x="863461" y="4869107"/>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8" name="テキスト ボックス 157">
            <a:extLst>
              <a:ext uri="{FF2B5EF4-FFF2-40B4-BE49-F238E27FC236}">
                <a16:creationId xmlns:a16="http://schemas.microsoft.com/office/drawing/2014/main" id="{C33FC89A-E615-4584-ACFC-A502B48413AA}"/>
              </a:ext>
            </a:extLst>
          </p:cNvPr>
          <p:cNvSpPr txBox="1"/>
          <p:nvPr/>
        </p:nvSpPr>
        <p:spPr>
          <a:xfrm rot="409999">
            <a:off x="3882135" y="5183195"/>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9" name="テキスト ボックス 158">
            <a:extLst>
              <a:ext uri="{FF2B5EF4-FFF2-40B4-BE49-F238E27FC236}">
                <a16:creationId xmlns:a16="http://schemas.microsoft.com/office/drawing/2014/main" id="{2E978041-D522-4D1D-A4CA-C94653987C7D}"/>
              </a:ext>
            </a:extLst>
          </p:cNvPr>
          <p:cNvSpPr txBox="1"/>
          <p:nvPr/>
        </p:nvSpPr>
        <p:spPr>
          <a:xfrm rot="20797574">
            <a:off x="1293208" y="5679897"/>
            <a:ext cx="783510" cy="481863"/>
          </a:xfrm>
          <a:prstGeom prst="rect">
            <a:avLst/>
          </a:prstGeom>
          <a:noFill/>
        </p:spPr>
        <p:txBody>
          <a:bodyPr wrap="square" rtlCol="0">
            <a:spAutoFit/>
          </a:bodyPr>
          <a:lstStyle/>
          <a:p>
            <a:pPr algn="ctr">
              <a:lnSpc>
                <a:spcPct val="150000"/>
              </a:lnSpc>
            </a:pPr>
            <a:r>
              <a:rPr lang="en-US" altLang="ja-JP" sz="2000" b="1" dirty="0">
                <a:latin typeface="HG丸ｺﾞｼｯｸM-PRO" panose="020F0600000000000000" pitchFamily="50" charset="-128"/>
                <a:ea typeface="HG丸ｺﾞｼｯｸM-PRO" panose="020F0600000000000000" pitchFamily="50" charset="-128"/>
              </a:rPr>
              <a:t>CO</a:t>
            </a:r>
            <a:r>
              <a:rPr lang="en-US" altLang="ja-JP" sz="1100" b="1" dirty="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pic>
        <p:nvPicPr>
          <p:cNvPr id="161" name="図 160">
            <a:extLst>
              <a:ext uri="{FF2B5EF4-FFF2-40B4-BE49-F238E27FC236}">
                <a16:creationId xmlns:a16="http://schemas.microsoft.com/office/drawing/2014/main" id="{097066CF-858A-4FA9-A647-BCE02B4E8407}"/>
              </a:ext>
            </a:extLst>
          </p:cNvPr>
          <p:cNvPicPr>
            <a:picLocks noChangeAspect="1"/>
          </p:cNvPicPr>
          <p:nvPr/>
        </p:nvPicPr>
        <p:blipFill rotWithShape="1">
          <a:blip r:embed="rId11">
            <a:extLst>
              <a:ext uri="{28A0092B-C50C-407E-A947-70E740481C1C}">
                <a14:useLocalDpi xmlns:a14="http://schemas.microsoft.com/office/drawing/2010/main" val="0"/>
              </a:ext>
            </a:extLst>
          </a:blip>
          <a:srcRect b="37013"/>
          <a:stretch/>
        </p:blipFill>
        <p:spPr>
          <a:xfrm>
            <a:off x="-387093" y="4065286"/>
            <a:ext cx="4341062" cy="2782669"/>
          </a:xfrm>
          <a:prstGeom prst="rect">
            <a:avLst/>
          </a:prstGeom>
        </p:spPr>
      </p:pic>
    </p:spTree>
    <p:extLst>
      <p:ext uri="{BB962C8B-B14F-4D97-AF65-F5344CB8AC3E}">
        <p14:creationId xmlns:p14="http://schemas.microsoft.com/office/powerpoint/2010/main" val="35861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000" fill="hold"/>
                                        <p:tgtEl>
                                          <p:spTgt spid="161"/>
                                        </p:tgtEl>
                                        <p:attrNameLst>
                                          <p:attrName>ppt_x</p:attrName>
                                        </p:attrNameLst>
                                      </p:cBhvr>
                                      <p:tavLst>
                                        <p:tav tm="0">
                                          <p:val>
                                            <p:strVal val="#ppt_x"/>
                                          </p:val>
                                        </p:tav>
                                        <p:tav tm="100000">
                                          <p:val>
                                            <p:strVal val="#ppt_x"/>
                                          </p:val>
                                        </p:tav>
                                      </p:tavLst>
                                    </p:anim>
                                    <p:anim calcmode="lin" valueType="num">
                                      <p:cBhvr additive="base">
                                        <p:cTn id="8" dur="10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TotalTime>
  <Words>2214</Words>
  <Application>Microsoft Office PowerPoint</Application>
  <PresentationFormat>画面に合わせる (4:3)</PresentationFormat>
  <Paragraphs>359</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UDPゴシック</vt: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エコふぁみ応募係</dc:creator>
  <cp:lastModifiedBy>宇佐美 直美</cp:lastModifiedBy>
  <cp:revision>51</cp:revision>
  <cp:lastPrinted>2026-05-14T00:59:08Z</cp:lastPrinted>
  <dcterms:created xsi:type="dcterms:W3CDTF">2021-09-21T05:19:54Z</dcterms:created>
  <dcterms:modified xsi:type="dcterms:W3CDTF">2026-05-15T07:48:32Z</dcterms:modified>
</cp:coreProperties>
</file>